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ko-KR"/>
    </a:defPPr>
    <a:lvl1pPr marL="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114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4T07:58:06.80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0 132 24575,'232'-16'0,"-123"5"0,-31-1 0,-53 7 0,47-3 0,71-5 0,16 0 0,205 14 0,-1312-1 0,1461 0 0,-502 2 0,-21 1 0,-26 2 0,-289 6 0,55-5 0,255-1 0,30 1 0,30 2 0,245-2 0,-234-6 0,-86-1 0,19 0 0,0 1 0,0 0 0,0 0 0,0 1 0,-18 4 0,22 1 0,16-2 0,18 2 0,-26-6 0,220 30 0,-355-30 0,57 1 0,60-1 0,22 0 0,2 0 0,72 0 0,-65 0 0,-52 0 0,-224 0 0,291-1 0,-21 0 0,1 0 0,-1 0 0,1 1 0,-1 0 0,1 1 0,-1 0 0,1 0 0,-1 1 0,0 0 0,0 0 0,9 4 0,-17-6 0,0 1 0,1-1 0,-1 0 0,0 1 0,0-1 0,1 0 0,-1 1 0,0-1 0,0 1 0,0-1 0,1 0 0,-1 1 0,0-1 0,0 1 0,0-1 0,0 1 0,0-1 0,0 1 0,0-1 0,0 0 0,0 1 0,0-1 0,0 1 0,0-1 0,0 1 0,-1-1 0,1 1 0,0-1 0,0 0 0,0 1 0,-1-1 0,1 1 0,0-1 0,0 0 0,-1 1 0,1-1 0,0 0 0,-1 1 0,1-1 0,0 0 0,-1 0 0,1 1 0,-1-1 0,1 0 0,0 0 0,-1 0 0,1 1 0,-1-1 0,1 0 0,-1 0 0,1 0 0,0 0 0,-1 0 0,0 0 0,-26 10 0,5-6 0,-1-1 0,1-1 0,-36-1 0,39-2 0,0 1 0,1 1 0,-1 1 0,0 0 0,-25 8 0,40-6 0,13 0 0,15 0 0,178-2 0,-181-2 0,-1 0 0,0-1 0,0-1 0,0-1 0,0-1 0,20-6 0,-39 10 0,0 0 0,0 0 0,0-1 0,-1 1 0,1 0 0,0 0 0,0-1 0,0 1 0,0-1 0,-1 1 0,1 0 0,0-1 0,0 1 0,-1-1 0,1 0 0,0 1 0,-1-1 0,1 0 0,-1 1 0,1-1 0,-1 0 0,1 0 0,-1 1 0,1-1 0,-1-1 0,-16-8 0,-36 2 0,12 7 0,37 1 0,9 0 0,4 0 0,426 1 0,-596-20 0,132 18 0,17 1 0,0-1 0,1 1 0,-1-2 0,0 1 0,0-1 0,-20-8 0,31 10 0,0 0 0,0 0 0,0 0 0,-1 0 0,1 0 0,0-1 0,0 1 0,0 0 0,0 0 0,0 0 0,0 0 0,0 0 0,0-1 0,0 1 0,0 0 0,0 0 0,0 0 0,0 0 0,0 0 0,0-1 0,0 1 0,0 0 0,0 0 0,0 0 0,0 0 0,0-1 0,0 1 0,0 0 0,0 0 0,0 0 0,0 0 0,0 0 0,1 0 0,-1-1 0,0 1 0,0 0 0,0 0 0,0 0 0,0 0 0,0 0 0,0 0 0,1 0 0,-1 0 0,0-1 0,0 1 0,0 0 0,0 0 0,0 0 0,1 0 0,-1 0 0,0 0 0,0 0 0,0 0 0,16-9 0,17-4 0,39-7 0,1 4 0,119-12 0,-181 27 0,-1 0 0,1-1 0,-1-1 0,12-3 0,-19 1 0,-13 2 0,-18-1 0,-183 3 0,348-1 0,-50-1 0,132 13 0,-187-2 0,-53-1 0,-51-1 0,-40-7 0,62-1 0,-68 7 0,163 9 0,107-6 0,-55-5 0,-71 2 0,-36 2 0,-42 4 0,51-11 0,-5 1 0,0 0 0,0 0 0,0 0 0,0 1 0,0 0 0,-5 2 0,11-4 0,0 0 0,0 1 0,0-1 0,0 0 0,-1 0 0,1 0 0,0 0 0,0 0 0,0 0 0,0 0 0,0 0 0,0 0 0,0 0 0,0 0 0,0 0 0,0 1 0,0-1 0,0 0 0,0 0 0,0 0 0,-1 0 0,1 0 0,0 0 0,0 0 0,0 0 0,0 1 0,0-1 0,0 0 0,0 0 0,0 0 0,0 0 0,0 0 0,0 0 0,1 0 0,-1 1 0,0-1 0,0 0 0,0 0 0,0 0 0,0 0 0,0 0 0,0 0 0,0 0 0,0 0 0,0 0 0,0 1 0,0-1 0,0 0 0,0 0 0,1 0 0,-1 0 0,0 0 0,0 0 0,0 0 0,0 0 0,0 0 0,0 0 0,0 0 0,0 0 0,1 0 0,-1 0 0,0 0 0,0 0 0,0 0 0,0 0 0,15 4 0,17 0 0,160 0 0,-190-2 0,-8 0 0,-18 3 0,-581 12 0,427-18 0,-151 1 0,636-21 0,-40 14 0,-759 8 0,944-15 0,-104 2 0,-1038 13 0,1058-1 0,-617 0 0,530 0 0,-412 19 0,13-12 0,396-20 0,-53 0 0,-53 12 0,-886 2 0,871 0 0,182-3 0,-309-1 0,-25-2 0,-47-7 0,-91-5 0,-154-1 0,120 10 0,-96-5 0,240 9 0,20-1 0,37-3 0,493-4 0,-348 14 0,-98-1 0,-488 19 0,384-16 0,50-2 0,196-4 0,165 8 0,-358-1 0,-30-5 0,0 0 0,0 0 0,0 0 0,0 0 0,0 0 0,-1 0 0,1 0 0,0 0 0,0 0 0,0 0 0,0 0 0,0 0 0,-1 0 0,1 0 0,0 0 0,0 1 0,0-1 0,0 0 0,0 0 0,0 0 0,-1 0 0,1 0 0,0 0 0,0 0 0,0 0 0,0 0 0,0 0 0,0 1 0,0-1 0,0 0 0,0 0 0,0 0 0,-1 0 0,1 0 0,0 0 0,0 1 0,0-1 0,0 0 0,0 0 0,0 0 0,0 0 0,0 0 0,0 0 0,0 1 0,0-1 0,0 0 0,0 0 0,0 0 0,0 0 0,0 0 0,0 1 0,0-1 0,1 0 0,-1 0 0,0 0 0,0 0 0,0 0 0,0 0 0,0 0 0,0 1 0,0-1 0,0 0 0,0 0 0,0 0 0,1 0 0,-1 0 0,0 0 0,-52 11 0,40-9 0,-194 31 0,-323 10 0,282-45 0,278 2 0,1-1 0,-1-2 0,0-1 0,40-11 0,-140 22 0,-14 6 0,84-13 0,-1 0 0,0 0 0,0 0 0,0 0 0,0 1 0,0-1 0,0 0 0,0 0 0,0 0 0,0 0 0,0 0 0,0 0 0,0 0 0,0 0 0,0 1 0,0-1 0,0 0 0,0 0 0,0 0 0,0 0 0,0 0 0,0 0 0,0 0 0,0 1 0,0-1 0,0 0 0,0 0 0,0 0 0,14 1 0,-15-1 0,-5 0 0,-48-1 0,29 1 0,65 0 0,189 0 0,-311-1 0,-103 3 0,149 6 0,26-2 0,25-1 0,67 2 0,111-6 0,-90-2 0,683 0 0,-1371 1-1365,556 0-5461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4T07:58:26.71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1_shape1"/>
          <p:cNvSpPr>
            <a:spLocks noGrp="1"/>
          </p:cNvSpPr>
          <p:nvPr>
            <p:ph type="ctrTitle"/>
          </p:nvPr>
        </p:nvSpPr>
        <p:spPr>
          <a:xfrm>
            <a:off x="470790" y="4365104"/>
            <a:ext cx="7485586" cy="971210"/>
          </a:xfrm>
          <a:prstGeom prst="rect">
            <a:avLst/>
          </a:prstGeom>
        </p:spPr>
        <p:txBody>
          <a:bodyPr lIns="91440" tIns="45720" rIns="91440" bIns="45720" anchor="ctr"/>
          <a:lstStyle>
            <a:lvl1pPr>
              <a:defRPr sz="5200" kern="1200" spc="-150" baseline="0">
                <a:solidFill>
                  <a:srgbClr val="F8B500"/>
                </a:solidFill>
                <a:latin typeface="나눔명조"/>
                <a:ea typeface="나눔명조"/>
                <a:cs typeface="+mn-cs"/>
              </a:defRPr>
            </a:lvl1pPr>
          </a:lstStyle>
          <a:p>
            <a:r>
              <a:rPr lang="ko-KR" altLang="en-US" sz="5200" kern="1200" spc="-150" baseline="0">
                <a:solidFill>
                  <a:srgbClr val="F8B500"/>
                </a:solidFill>
                <a:latin typeface="나눔명조"/>
                <a:ea typeface="나눔명조"/>
                <a:cs typeface="+mn-cs"/>
              </a:rPr>
              <a:t>마스터</a:t>
            </a:r>
            <a:r>
              <a:rPr lang="en-US" altLang="en-US" sz="5200" kern="1200" spc="-150" baseline="0">
                <a:solidFill>
                  <a:srgbClr val="F8B500"/>
                </a:solidFill>
                <a:latin typeface="나눔명조"/>
                <a:ea typeface="나눔명조"/>
                <a:cs typeface="+mn-cs"/>
              </a:rPr>
              <a:t> </a:t>
            </a:r>
            <a:r>
              <a:rPr lang="ko-KR" altLang="en-US" sz="5200" kern="1200" spc="-150" baseline="0">
                <a:solidFill>
                  <a:srgbClr val="F8B500"/>
                </a:solidFill>
                <a:latin typeface="나눔명조"/>
                <a:ea typeface="나눔명조"/>
                <a:cs typeface="+mn-cs"/>
              </a:rPr>
              <a:t>제목</a:t>
            </a:r>
            <a:r>
              <a:rPr lang="en-US" altLang="en-US" sz="5200" kern="1200" spc="-150" baseline="0">
                <a:solidFill>
                  <a:srgbClr val="F8B500"/>
                </a:solidFill>
                <a:latin typeface="나눔명조"/>
                <a:ea typeface="나눔명조"/>
                <a:cs typeface="+mn-cs"/>
              </a:rPr>
              <a:t> </a:t>
            </a:r>
            <a:r>
              <a:rPr lang="ko-KR" altLang="en-US" sz="5200" kern="1200" spc="-150" baseline="0">
                <a:solidFill>
                  <a:srgbClr val="F8B500"/>
                </a:solidFill>
                <a:latin typeface="나눔명조"/>
                <a:ea typeface="나눔명조"/>
                <a:cs typeface="+mn-cs"/>
              </a:rPr>
              <a:t>스타일</a:t>
            </a:r>
            <a:r>
              <a:rPr lang="en-US" altLang="en-US" sz="5200" kern="1200" spc="-150" baseline="0">
                <a:solidFill>
                  <a:srgbClr val="F8B500"/>
                </a:solidFill>
                <a:latin typeface="나눔명조"/>
                <a:ea typeface="나눔명조"/>
                <a:cs typeface="+mn-cs"/>
              </a:rPr>
              <a:t> </a:t>
            </a:r>
            <a:r>
              <a:rPr lang="ko-KR" altLang="en-US" sz="5200" kern="1200" spc="-150" baseline="0">
                <a:solidFill>
                  <a:srgbClr val="F8B500"/>
                </a:solidFill>
                <a:latin typeface="나눔명조"/>
                <a:ea typeface="나눔명조"/>
                <a:cs typeface="+mn-cs"/>
              </a:rPr>
              <a:t>편집</a:t>
            </a:r>
            <a:endParaRPr sz="5200" kern="1200" spc="-150" baseline="0">
              <a:solidFill>
                <a:srgbClr val="F8B500"/>
              </a:solidFill>
              <a:latin typeface="나눔명조"/>
              <a:ea typeface="나눔명조"/>
              <a:cs typeface="+mn-cs"/>
            </a:endParaRPr>
          </a:p>
        </p:txBody>
      </p:sp>
      <p:sp>
        <p:nvSpPr>
          <p:cNvPr id="4" name="layout1_shape2"/>
          <p:cNvSpPr>
            <a:spLocks noGrp="1"/>
          </p:cNvSpPr>
          <p:nvPr>
            <p:ph type="subTitle" idx="1"/>
          </p:nvPr>
        </p:nvSpPr>
        <p:spPr>
          <a:xfrm>
            <a:off x="2267744" y="2348880"/>
            <a:ext cx="6408712" cy="1248544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ctr">
              <a:buNone/>
              <a:defRPr sz="4200" kern="1200" spc="-150">
                <a:solidFill>
                  <a:srgbClr val="23AC38"/>
                </a:solidFill>
                <a:latin typeface="나눔명조"/>
                <a:ea typeface="나눔명조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>
              <a:buNone/>
            </a:pPr>
            <a:r>
              <a:rPr lang="ko-KR" altLang="en-US" sz="4200" kern="1200" spc="-150">
                <a:solidFill>
                  <a:srgbClr val="23AC38"/>
                </a:solidFill>
                <a:latin typeface="나눔명조"/>
                <a:ea typeface="나눔명조"/>
                <a:cs typeface="+mn-cs"/>
              </a:rPr>
              <a:t>마스터</a:t>
            </a:r>
            <a:r>
              <a:rPr lang="en-US" altLang="en-US" sz="4200" kern="1200" spc="-150">
                <a:solidFill>
                  <a:srgbClr val="23AC38"/>
                </a:solidFill>
                <a:latin typeface="나눔명조"/>
                <a:ea typeface="나눔명조"/>
                <a:cs typeface="+mn-cs"/>
              </a:rPr>
              <a:t> </a:t>
            </a:r>
            <a:r>
              <a:rPr lang="ko-KR" altLang="en-US" sz="4200" kern="1200" spc="-150">
                <a:solidFill>
                  <a:srgbClr val="23AC38"/>
                </a:solidFill>
                <a:latin typeface="나눔명조"/>
                <a:ea typeface="나눔명조"/>
                <a:cs typeface="+mn-cs"/>
              </a:rPr>
              <a:t>부제목</a:t>
            </a:r>
            <a:r>
              <a:rPr lang="en-US" altLang="en-US" sz="4200" kern="1200" spc="-150">
                <a:solidFill>
                  <a:srgbClr val="23AC38"/>
                </a:solidFill>
                <a:latin typeface="나눔명조"/>
                <a:ea typeface="나눔명조"/>
                <a:cs typeface="+mn-cs"/>
              </a:rPr>
              <a:t> </a:t>
            </a:r>
            <a:r>
              <a:rPr lang="ko-KR" altLang="en-US" sz="4200" kern="1200" spc="-150">
                <a:solidFill>
                  <a:srgbClr val="23AC38"/>
                </a:solidFill>
                <a:latin typeface="나눔명조"/>
                <a:ea typeface="나눔명조"/>
                <a:cs typeface="+mn-cs"/>
              </a:rPr>
              <a:t>스타일</a:t>
            </a:r>
            <a:r>
              <a:rPr lang="en-US" altLang="en-US" sz="4200" kern="1200" spc="-150">
                <a:solidFill>
                  <a:srgbClr val="23AC38"/>
                </a:solidFill>
                <a:latin typeface="나눔명조"/>
                <a:ea typeface="나눔명조"/>
                <a:cs typeface="+mn-cs"/>
              </a:rPr>
              <a:t> </a:t>
            </a:r>
            <a:r>
              <a:rPr lang="ko-KR" altLang="en-US" sz="4200" kern="1200" spc="-150">
                <a:solidFill>
                  <a:srgbClr val="23AC38"/>
                </a:solidFill>
                <a:latin typeface="나눔명조"/>
                <a:ea typeface="나눔명조"/>
                <a:cs typeface="+mn-cs"/>
              </a:rPr>
              <a:t>편집</a:t>
            </a:r>
            <a:endParaRPr sz="4200" kern="1200" spc="-150">
              <a:solidFill>
                <a:srgbClr val="23AC38"/>
              </a:solidFill>
              <a:latin typeface="나눔명조"/>
              <a:ea typeface="나눔명조"/>
              <a:cs typeface="+mn-cs"/>
            </a:endParaRPr>
          </a:p>
        </p:txBody>
      </p:sp>
      <p:sp>
        <p:nvSpPr>
          <p:cNvPr id="5" name="layout1_shape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>
              <a:defRPr sz="1200" kern="1200" spc="-150" baseline="0">
                <a:solidFill>
                  <a:srgbClr val="F8B500"/>
                </a:solidFill>
                <a:latin typeface="나눔명조"/>
                <a:ea typeface="나눔명조"/>
                <a:cs typeface="+mn-cs"/>
              </a:defRPr>
            </a:lvl1pPr>
          </a:lstStyle>
          <a:p>
            <a:pPr algn="l"/>
            <a:fld id="{FB30EDBD-1C2D-4C1E-B459-B60219FAB484}" type="datetimeFigureOut">
              <a:rPr lang="en-US" sz="1200" kern="1200" spc="-150" baseline="0">
                <a:solidFill>
                  <a:srgbClr val="F8B500"/>
                </a:solidFill>
                <a:latin typeface="나눔명조"/>
                <a:ea typeface="나눔명조"/>
                <a:cs typeface="+mn-cs"/>
              </a:rPr>
              <a:t>3/14/2024</a:t>
            </a:fld>
            <a:endParaRPr sz="1200" kern="1200" spc="-150" baseline="0">
              <a:solidFill>
                <a:srgbClr val="F8B500"/>
              </a:solidFill>
              <a:latin typeface="나눔명조"/>
              <a:ea typeface="나눔명조"/>
              <a:cs typeface="+mn-cs"/>
            </a:endParaRPr>
          </a:p>
        </p:txBody>
      </p:sp>
      <p:sp>
        <p:nvSpPr>
          <p:cNvPr id="6" name="layout1_shape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ctr">
              <a:defRPr sz="1200" kern="1200" spc="-150" baseline="0">
                <a:solidFill>
                  <a:srgbClr val="F8B500"/>
                </a:solidFill>
                <a:latin typeface="나눔명조"/>
                <a:ea typeface="나눔명조"/>
                <a:cs typeface="+mn-cs"/>
              </a:defRPr>
            </a:lvl1pPr>
          </a:lstStyle>
          <a:p>
            <a:pPr algn="ctr"/>
            <a:endParaRPr sz="1200" kern="1200" spc="-150" baseline="0">
              <a:solidFill>
                <a:srgbClr val="F8B500"/>
              </a:solidFill>
              <a:latin typeface="나눔명조"/>
              <a:ea typeface="나눔명조"/>
              <a:cs typeface="+mn-cs"/>
            </a:endParaRPr>
          </a:p>
        </p:txBody>
      </p:sp>
      <p:sp>
        <p:nvSpPr>
          <p:cNvPr id="7" name="layout1_shape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r">
              <a:defRPr sz="1200" kern="1200" spc="-150" baseline="0">
                <a:solidFill>
                  <a:srgbClr val="F8B500"/>
                </a:solidFill>
                <a:latin typeface="나눔명조"/>
                <a:ea typeface="나눔명조"/>
                <a:cs typeface="+mn-cs"/>
              </a:defRPr>
            </a:lvl1pPr>
          </a:lstStyle>
          <a:p>
            <a:pPr algn="r"/>
            <a:fld id="{4BEDD84E-25D4-4983-8AA1-2863C96F08D9}" type="slidenum">
              <a:rPr lang="en-US" sz="1200" kern="1200" spc="-150" baseline="0">
                <a:solidFill>
                  <a:srgbClr val="F8B500"/>
                </a:solidFill>
                <a:latin typeface="나눔명조"/>
                <a:ea typeface="나눔명조"/>
                <a:cs typeface="+mn-cs"/>
              </a:rPr>
              <a:t>‹#›</a:t>
            </a:fld>
            <a:endParaRPr sz="1200" kern="1200" spc="-150" baseline="0">
              <a:solidFill>
                <a:srgbClr val="F8B500"/>
              </a:solidFill>
              <a:latin typeface="나눔명조"/>
              <a:ea typeface="나눔명조"/>
              <a:cs typeface="+mn-cs"/>
            </a:endParaRPr>
          </a:p>
        </p:txBody>
      </p:sp>
      <p:sp>
        <p:nvSpPr>
          <p:cNvPr id="8" name="layout1_shape6"/>
          <p:cNvSpPr/>
          <p:nvPr/>
        </p:nvSpPr>
        <p:spPr>
          <a:xfrm>
            <a:off x="467544" y="5336314"/>
            <a:ext cx="6120000" cy="360000"/>
          </a:xfrm>
          <a:prstGeom prst="rect">
            <a:avLst/>
          </a:prstGeom>
          <a:solidFill>
            <a:srgbClr val="F8B500"/>
          </a:solidFill>
          <a:ln w="25400" cap="flat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latinLnBrk="1"/>
            <a:endParaRPr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layout1_shape7"/>
          <p:cNvSpPr/>
          <p:nvPr/>
        </p:nvSpPr>
        <p:spPr>
          <a:xfrm>
            <a:off x="467544" y="5697312"/>
            <a:ext cx="3240000" cy="540000"/>
          </a:xfrm>
          <a:prstGeom prst="rect">
            <a:avLst/>
          </a:prstGeom>
          <a:solidFill>
            <a:srgbClr val="F8B500"/>
          </a:solidFill>
          <a:ln w="25400" cap="flat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latinLnBrk="1"/>
            <a:endParaRPr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10_shape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0000" tIns="46800" rIns="90000" bIns="46800" anchor="t"/>
          <a:lstStyle/>
          <a:p>
            <a:r>
              <a:rPr altLang="ko-KR"/>
              <a:t>마스터 제목 스타일 편집</a:t>
            </a:r>
            <a:endParaRPr/>
          </a:p>
        </p:txBody>
      </p:sp>
      <p:sp>
        <p:nvSpPr>
          <p:cNvPr id="4" name="layout10_shape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 lIns="90000" tIns="46800" rIns="90000" bIns="46800" anchor="t"/>
          <a:lstStyle/>
          <a:p>
            <a:pPr lvl="0"/>
            <a:r>
              <a:rPr altLang="ko-KR"/>
              <a:t>마스터 텍스트 스타일을 편집합니다</a:t>
            </a:r>
          </a:p>
          <a:p>
            <a:pPr lvl="1"/>
            <a:r>
              <a:rPr altLang="ko-KR"/>
              <a:t>둘째 수준</a:t>
            </a:r>
          </a:p>
          <a:p>
            <a:pPr lvl="2"/>
            <a:r>
              <a:rPr altLang="ko-KR"/>
              <a:t>셋째 수준</a:t>
            </a:r>
          </a:p>
          <a:p>
            <a:pPr lvl="3"/>
            <a:r>
              <a:rPr altLang="ko-KR"/>
              <a:t>넷째 수준</a:t>
            </a:r>
          </a:p>
          <a:p>
            <a:pPr lvl="4"/>
            <a:r>
              <a:rPr altLang="ko-KR"/>
              <a:t>다섯째 수준</a:t>
            </a:r>
            <a:endParaRPr/>
          </a:p>
        </p:txBody>
      </p:sp>
      <p:sp>
        <p:nvSpPr>
          <p:cNvPr id="5" name="layout10_shape3"/>
          <p:cNvSpPr txBox="1"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0000" tIns="46800" rIns="90000" bIns="46800" anchor="t"/>
          <a:lstStyle/>
          <a:p>
            <a:endParaRPr/>
          </a:p>
        </p:txBody>
      </p:sp>
      <p:sp>
        <p:nvSpPr>
          <p:cNvPr id="6" name="layout10_shape4"/>
          <p:cNvSpPr txBox="1"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0000" tIns="46800" rIns="90000" bIns="46800" anchor="t"/>
          <a:lstStyle/>
          <a:p>
            <a:endParaRPr/>
          </a:p>
        </p:txBody>
      </p:sp>
      <p:sp>
        <p:nvSpPr>
          <p:cNvPr id="7" name="layout10_shape5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0000" tIns="46800" rIns="90000" bIns="46800" anchor="t"/>
          <a:lstStyle/>
          <a:p>
            <a:pPr algn="r"/>
            <a:fld id="{4BEDD84E-25D4-4983-8AA1-2863C96F08D9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11_shape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 lIns="90000" tIns="46800" rIns="90000" bIns="46800" anchor="t"/>
          <a:lstStyle/>
          <a:p>
            <a:r>
              <a:rPr altLang="ko-KR"/>
              <a:t>마스터 제목 스타일 편집</a:t>
            </a:r>
            <a:endParaRPr/>
          </a:p>
        </p:txBody>
      </p:sp>
      <p:sp>
        <p:nvSpPr>
          <p:cNvPr id="4" name="layout11_shape2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 lIns="90000" tIns="46800" rIns="90000" bIns="46800" anchor="t"/>
          <a:lstStyle/>
          <a:p>
            <a:pPr lvl="0"/>
            <a:r>
              <a:rPr altLang="ko-KR"/>
              <a:t>마스터 텍스트 스타일을 편집합니다</a:t>
            </a:r>
          </a:p>
          <a:p>
            <a:pPr lvl="1"/>
            <a:r>
              <a:rPr altLang="ko-KR"/>
              <a:t>둘째 수준</a:t>
            </a:r>
          </a:p>
          <a:p>
            <a:pPr lvl="2"/>
            <a:r>
              <a:rPr altLang="ko-KR"/>
              <a:t>셋째 수준</a:t>
            </a:r>
          </a:p>
          <a:p>
            <a:pPr lvl="3"/>
            <a:r>
              <a:rPr altLang="ko-KR"/>
              <a:t>넷째 수준</a:t>
            </a:r>
          </a:p>
          <a:p>
            <a:pPr lvl="4"/>
            <a:r>
              <a:rPr altLang="ko-KR"/>
              <a:t>다섯째 수준</a:t>
            </a:r>
            <a:endParaRPr/>
          </a:p>
        </p:txBody>
      </p:sp>
      <p:sp>
        <p:nvSpPr>
          <p:cNvPr id="5" name="layout11_shape3"/>
          <p:cNvSpPr txBox="1"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0000" tIns="46800" rIns="90000" bIns="46800" anchor="t"/>
          <a:lstStyle/>
          <a:p>
            <a:endParaRPr/>
          </a:p>
        </p:txBody>
      </p:sp>
      <p:sp>
        <p:nvSpPr>
          <p:cNvPr id="6" name="layout11_shape4"/>
          <p:cNvSpPr txBox="1"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0000" tIns="46800" rIns="90000" bIns="46800" anchor="t"/>
          <a:lstStyle/>
          <a:p>
            <a:endParaRPr/>
          </a:p>
        </p:txBody>
      </p:sp>
      <p:sp>
        <p:nvSpPr>
          <p:cNvPr id="7" name="layout11_shape5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0000" tIns="46800" rIns="90000" bIns="46800" anchor="t"/>
          <a:lstStyle/>
          <a:p>
            <a:pPr algn="r"/>
            <a:fld id="{4BEDD84E-25D4-4983-8AA1-2863C96F08D9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2_shape1"/>
          <p:cNvSpPr>
            <a:spLocks noGrp="1"/>
          </p:cNvSpPr>
          <p:nvPr>
            <p:ph type="title"/>
          </p:nvPr>
        </p:nvSpPr>
        <p:spPr>
          <a:xfrm>
            <a:off x="2505448" y="548680"/>
            <a:ext cx="5594943" cy="504056"/>
          </a:xfrm>
          <a:prstGeom prst="rect">
            <a:avLst/>
          </a:prstGeom>
        </p:spPr>
        <p:txBody>
          <a:bodyPr/>
          <a:lstStyle>
            <a:lvl1pPr>
              <a:defRPr sz="2000" b="1" kern="1200" baseline="0">
                <a:solidFill>
                  <a:srgbClr val="F8B500"/>
                </a:solidFill>
                <a:latin typeface="나눔고딕"/>
                <a:ea typeface="나눔고딕"/>
                <a:cs typeface="+mn-cs"/>
              </a:defRPr>
            </a:lvl1pPr>
          </a:lstStyle>
          <a:p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제목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  <a:endParaRPr/>
          </a:p>
        </p:txBody>
      </p:sp>
      <p:sp>
        <p:nvSpPr>
          <p:cNvPr id="4" name="layout2_shape2"/>
          <p:cNvSpPr>
            <a:spLocks noGrp="1"/>
          </p:cNvSpPr>
          <p:nvPr>
            <p:ph idx="1"/>
          </p:nvPr>
        </p:nvSpPr>
        <p:spPr>
          <a:xfrm>
            <a:off x="2520392" y="1600201"/>
            <a:ext cx="5580000" cy="4205064"/>
          </a:xfrm>
          <a:prstGeom prst="rect">
            <a:avLst/>
          </a:prstGeom>
        </p:spPr>
        <p:txBody>
          <a:bodyPr/>
          <a:lstStyle>
            <a:lvl1pPr>
              <a:defRPr sz="1800" kern="1200" spc="-150">
                <a:solidFill>
                  <a:srgbClr val="23AC38"/>
                </a:solidFill>
                <a:latin typeface="나눔명조"/>
                <a:ea typeface="나눔명조"/>
                <a:cs typeface="+mn-cs"/>
              </a:defRPr>
            </a:lvl1pPr>
          </a:lstStyle>
          <a:p>
            <a:pPr lvl="0"/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텍스트</a:t>
            </a:r>
            <a:r>
              <a:rPr lang="en-US" altLang="en-US"/>
              <a:t> </a:t>
            </a:r>
            <a:r>
              <a:rPr lang="ko-KR" altLang="en-US"/>
              <a:t>스타일을</a:t>
            </a:r>
            <a:r>
              <a:rPr lang="en-US" altLang="en-US"/>
              <a:t> </a:t>
            </a:r>
            <a:r>
              <a:rPr lang="ko-KR" altLang="en-US"/>
              <a:t>편집합니다</a:t>
            </a:r>
          </a:p>
        </p:txBody>
      </p:sp>
      <p:sp>
        <p:nvSpPr>
          <p:cNvPr id="5" name="layout2_shape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>
              <a:defRPr sz="1200" kern="1200" spc="-150" baseline="0">
                <a:solidFill>
                  <a:srgbClr val="F8B500"/>
                </a:solidFill>
                <a:latin typeface="나눔명조"/>
                <a:ea typeface="나눔명조"/>
                <a:cs typeface="+mn-cs"/>
              </a:defRPr>
            </a:lvl1pPr>
          </a:lstStyle>
          <a:p>
            <a:fld id="{FB30EDBD-1C2D-4C1E-B459-B60219FAB484}" type="datetimeFigureOut">
              <a:rPr lang="en-US"/>
              <a:t>3/14/2024</a:t>
            </a:fld>
            <a:endParaRPr/>
          </a:p>
        </p:txBody>
      </p:sp>
      <p:sp>
        <p:nvSpPr>
          <p:cNvPr id="6" name="layout2_shape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 sz="1200" kern="1200" spc="-150" baseline="0">
                <a:solidFill>
                  <a:srgbClr val="F8B500"/>
                </a:solidFill>
                <a:latin typeface="나눔명조"/>
                <a:ea typeface="나눔명조"/>
                <a:cs typeface="+mn-cs"/>
              </a:defRPr>
            </a:lvl1pPr>
          </a:lstStyle>
          <a:p>
            <a:endParaRPr/>
          </a:p>
        </p:txBody>
      </p:sp>
      <p:sp>
        <p:nvSpPr>
          <p:cNvPr id="7" name="layout2_shape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>
              <a:defRPr sz="1200" kern="1200" spc="-150" baseline="0">
                <a:solidFill>
                  <a:srgbClr val="F8B500"/>
                </a:solidFill>
                <a:latin typeface="나눔명조"/>
                <a:ea typeface="나눔명조"/>
                <a:cs typeface="+mn-cs"/>
              </a:defRPr>
            </a:lvl1pPr>
          </a:lstStyle>
          <a:p>
            <a:fld id="{4BEDD84E-25D4-4983-8AA1-2863C96F08D9}" type="slidenum">
              <a:rPr lang="en-US"/>
              <a:t>‹#›</a:t>
            </a:fld>
            <a:endParaRPr/>
          </a:p>
        </p:txBody>
      </p:sp>
      <p:cxnSp>
        <p:nvCxnSpPr>
          <p:cNvPr id="8" name="layout2_shape6"/>
          <p:cNvCxnSpPr/>
          <p:nvPr/>
        </p:nvCxnSpPr>
        <p:spPr>
          <a:xfrm>
            <a:off x="2520392" y="1267172"/>
            <a:ext cx="5580000" cy="1588"/>
          </a:xfrm>
          <a:prstGeom prst="line">
            <a:avLst/>
          </a:prstGeom>
          <a:ln w="6350">
            <a:solidFill>
              <a:srgbClr val="F8B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ayout2_shape7"/>
          <p:cNvCxnSpPr/>
          <p:nvPr/>
        </p:nvCxnSpPr>
        <p:spPr>
          <a:xfrm>
            <a:off x="2520392" y="6021288"/>
            <a:ext cx="5580000" cy="1588"/>
          </a:xfrm>
          <a:prstGeom prst="line">
            <a:avLst/>
          </a:prstGeom>
          <a:ln w="6350">
            <a:solidFill>
              <a:srgbClr val="23AC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3_shape1"/>
          <p:cNvSpPr>
            <a:spLocks noGrp="1"/>
          </p:cNvSpPr>
          <p:nvPr>
            <p:ph type="title"/>
          </p:nvPr>
        </p:nvSpPr>
        <p:spPr>
          <a:xfrm>
            <a:off x="722313" y="7647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kern="1200" spc="-150">
                <a:solidFill>
                  <a:srgbClr val="23AC38"/>
                </a:solidFill>
                <a:latin typeface="나눔명조"/>
                <a:ea typeface="나눔명조"/>
                <a:cs typeface="+mn-cs"/>
              </a:defRPr>
            </a:lvl1pPr>
          </a:lstStyle>
          <a:p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제목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  <a:endParaRPr/>
          </a:p>
        </p:txBody>
      </p:sp>
      <p:sp>
        <p:nvSpPr>
          <p:cNvPr id="4" name="layout3_shape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kern="1200" spc="-80" baseline="0">
                <a:solidFill>
                  <a:srgbClr val="F8B500"/>
                </a:solidFill>
                <a:latin typeface="나눔명조"/>
                <a:ea typeface="나눔명조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텍스트</a:t>
            </a:r>
            <a:r>
              <a:rPr lang="en-US" altLang="en-US"/>
              <a:t> </a:t>
            </a:r>
            <a:r>
              <a:rPr lang="ko-KR" altLang="en-US"/>
              <a:t>스타일을</a:t>
            </a:r>
            <a:r>
              <a:rPr lang="en-US" altLang="en-US"/>
              <a:t> </a:t>
            </a:r>
            <a:r>
              <a:rPr lang="ko-KR" altLang="en-US"/>
              <a:t>편집합니다</a:t>
            </a:r>
          </a:p>
        </p:txBody>
      </p:sp>
      <p:sp>
        <p:nvSpPr>
          <p:cNvPr id="5" name="layout3_shape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>
              <a:defRPr sz="1200" kern="1200" spc="-150" baseline="0">
                <a:solidFill>
                  <a:srgbClr val="F8B500"/>
                </a:solidFill>
                <a:latin typeface="나눔명조"/>
                <a:ea typeface="나눔명조"/>
                <a:cs typeface="+mn-cs"/>
              </a:defRPr>
            </a:lvl1pPr>
          </a:lstStyle>
          <a:p>
            <a:fld id="{FB30EDBD-1C2D-4C1E-B459-B60219FAB484}" type="datetimeFigureOut">
              <a:rPr lang="en-US"/>
              <a:t>3/14/2024</a:t>
            </a:fld>
            <a:endParaRPr/>
          </a:p>
        </p:txBody>
      </p:sp>
      <p:sp>
        <p:nvSpPr>
          <p:cNvPr id="6" name="layout3_shape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 sz="1200" kern="1200" spc="-150" baseline="0">
                <a:solidFill>
                  <a:srgbClr val="F8B500"/>
                </a:solidFill>
                <a:latin typeface="나눔명조"/>
                <a:ea typeface="나눔명조"/>
                <a:cs typeface="+mn-cs"/>
              </a:defRPr>
            </a:lvl1pPr>
          </a:lstStyle>
          <a:p>
            <a:endParaRPr/>
          </a:p>
        </p:txBody>
      </p:sp>
      <p:sp>
        <p:nvSpPr>
          <p:cNvPr id="7" name="layout3_shape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>
              <a:defRPr sz="1200" kern="1200" spc="-150" baseline="0">
                <a:solidFill>
                  <a:srgbClr val="F8B500"/>
                </a:solidFill>
                <a:latin typeface="나눔명조"/>
                <a:ea typeface="나눔명조"/>
                <a:cs typeface="+mn-cs"/>
              </a:defRPr>
            </a:lvl1pPr>
          </a:lstStyle>
          <a:p>
            <a:fld id="{4BEDD84E-25D4-4983-8AA1-2863C96F08D9}" type="slidenum">
              <a:rPr lang="en-US"/>
              <a:t>‹#›</a:t>
            </a:fld>
            <a:endParaRPr/>
          </a:p>
        </p:txBody>
      </p:sp>
      <p:cxnSp>
        <p:nvCxnSpPr>
          <p:cNvPr id="8" name="layout3_shape6"/>
          <p:cNvCxnSpPr/>
          <p:nvPr/>
        </p:nvCxnSpPr>
        <p:spPr>
          <a:xfrm>
            <a:off x="4139952" y="550268"/>
            <a:ext cx="3960440" cy="0"/>
          </a:xfrm>
          <a:prstGeom prst="line">
            <a:avLst/>
          </a:prstGeom>
          <a:ln w="6350">
            <a:solidFill>
              <a:srgbClr val="F8B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ayout3_shape7"/>
          <p:cNvCxnSpPr/>
          <p:nvPr/>
        </p:nvCxnSpPr>
        <p:spPr>
          <a:xfrm>
            <a:off x="4139952" y="6022876"/>
            <a:ext cx="3960440" cy="0"/>
          </a:xfrm>
          <a:prstGeom prst="line">
            <a:avLst/>
          </a:prstGeom>
          <a:ln w="6350">
            <a:solidFill>
              <a:srgbClr val="23AC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ayout3_shape8"/>
          <p:cNvCxnSpPr/>
          <p:nvPr/>
        </p:nvCxnSpPr>
        <p:spPr>
          <a:xfrm>
            <a:off x="4139952" y="2494484"/>
            <a:ext cx="3960440" cy="0"/>
          </a:xfrm>
          <a:prstGeom prst="line">
            <a:avLst/>
          </a:prstGeom>
          <a:ln w="6350">
            <a:solidFill>
              <a:srgbClr val="23AC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ayout3_shape9"/>
          <p:cNvCxnSpPr/>
          <p:nvPr/>
        </p:nvCxnSpPr>
        <p:spPr>
          <a:xfrm>
            <a:off x="683568" y="2494484"/>
            <a:ext cx="2952328" cy="0"/>
          </a:xfrm>
          <a:prstGeom prst="line">
            <a:avLst/>
          </a:prstGeom>
          <a:ln w="6350">
            <a:solidFill>
              <a:srgbClr val="23AC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4_shape1"/>
          <p:cNvSpPr>
            <a:spLocks noGrp="1"/>
          </p:cNvSpPr>
          <p:nvPr>
            <p:ph type="title"/>
          </p:nvPr>
        </p:nvSpPr>
        <p:spPr>
          <a:xfrm>
            <a:off x="457200" y="156592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4000" kern="1200" spc="-150">
                <a:solidFill>
                  <a:srgbClr val="23AC38"/>
                </a:solidFill>
                <a:latin typeface="나눔명조"/>
                <a:ea typeface="나눔명조"/>
                <a:cs typeface="+mn-cs"/>
              </a:defRPr>
            </a:lvl1pPr>
          </a:lstStyle>
          <a:p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제목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  <a:endParaRPr/>
          </a:p>
        </p:txBody>
      </p:sp>
      <p:sp>
        <p:nvSpPr>
          <p:cNvPr id="4" name="layout4_shape2"/>
          <p:cNvSpPr>
            <a:spLocks noGrp="1"/>
          </p:cNvSpPr>
          <p:nvPr>
            <p:ph sz="half" idx="1"/>
          </p:nvPr>
        </p:nvSpPr>
        <p:spPr>
          <a:xfrm>
            <a:off x="457200" y="2924944"/>
            <a:ext cx="4038600" cy="2913187"/>
          </a:xfrm>
          <a:prstGeom prst="rect">
            <a:avLst/>
          </a:prstGeom>
        </p:spPr>
        <p:txBody>
          <a:bodyPr/>
          <a:lstStyle>
            <a:lvl1pPr>
              <a:defRPr sz="1800" kern="1200" spc="-80" baseline="0">
                <a:solidFill>
                  <a:srgbClr val="F8B500"/>
                </a:solidFill>
                <a:latin typeface="나눔명조"/>
                <a:ea typeface="나눔명조"/>
                <a:cs typeface="+mn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텍스트</a:t>
            </a:r>
            <a:r>
              <a:rPr lang="en-US" altLang="en-US"/>
              <a:t> </a:t>
            </a:r>
            <a:r>
              <a:rPr lang="ko-KR" altLang="en-US"/>
              <a:t>스타일을</a:t>
            </a:r>
            <a:r>
              <a:rPr lang="en-US" altLang="en-US"/>
              <a:t> </a:t>
            </a:r>
            <a:r>
              <a:rPr lang="ko-KR" altLang="en-US"/>
              <a:t>편집합니다</a:t>
            </a:r>
          </a:p>
        </p:txBody>
      </p:sp>
      <p:sp>
        <p:nvSpPr>
          <p:cNvPr id="5" name="layout4_shape3"/>
          <p:cNvSpPr>
            <a:spLocks noGrp="1"/>
          </p:cNvSpPr>
          <p:nvPr>
            <p:ph sz="half" idx="2"/>
          </p:nvPr>
        </p:nvSpPr>
        <p:spPr>
          <a:xfrm>
            <a:off x="4648200" y="2924944"/>
            <a:ext cx="4038600" cy="2913187"/>
          </a:xfrm>
          <a:prstGeom prst="rect">
            <a:avLst/>
          </a:prstGeom>
        </p:spPr>
        <p:txBody>
          <a:bodyPr/>
          <a:lstStyle>
            <a:lvl1pPr>
              <a:defRPr sz="1800" kern="1200" spc="-80" baseline="0">
                <a:solidFill>
                  <a:srgbClr val="F8B500"/>
                </a:solidFill>
                <a:latin typeface="나눔명조"/>
                <a:ea typeface="나눔명조"/>
                <a:cs typeface="+mn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텍스트</a:t>
            </a:r>
            <a:r>
              <a:rPr lang="en-US" altLang="en-US"/>
              <a:t> </a:t>
            </a:r>
            <a:r>
              <a:rPr lang="ko-KR" altLang="en-US"/>
              <a:t>스타일을</a:t>
            </a:r>
            <a:r>
              <a:rPr lang="en-US" altLang="en-US"/>
              <a:t> </a:t>
            </a:r>
            <a:r>
              <a:rPr lang="ko-KR" altLang="en-US"/>
              <a:t>편집합니다</a:t>
            </a:r>
          </a:p>
        </p:txBody>
      </p:sp>
      <p:sp>
        <p:nvSpPr>
          <p:cNvPr id="6" name="layout4_shape4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>
              <a:defRPr sz="1200" kern="1200" spc="-150" baseline="0">
                <a:solidFill>
                  <a:srgbClr val="F8B500"/>
                </a:solidFill>
                <a:latin typeface="나눔명조"/>
                <a:ea typeface="나눔명조"/>
                <a:cs typeface="+mn-cs"/>
              </a:defRPr>
            </a:lvl1pPr>
          </a:lstStyle>
          <a:p>
            <a:fld id="{FB30EDBD-1C2D-4C1E-B459-B60219FAB484}" type="datetimeFigureOut">
              <a:rPr lang="en-US"/>
              <a:t>3/14/2024</a:t>
            </a:fld>
            <a:endParaRPr/>
          </a:p>
        </p:txBody>
      </p:sp>
      <p:sp>
        <p:nvSpPr>
          <p:cNvPr id="7" name="layout4_shape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 sz="1200" kern="1200" spc="-150" baseline="0">
                <a:solidFill>
                  <a:srgbClr val="F8B500"/>
                </a:solidFill>
                <a:latin typeface="나눔명조"/>
                <a:ea typeface="나눔명조"/>
                <a:cs typeface="+mn-cs"/>
              </a:defRPr>
            </a:lvl1pPr>
          </a:lstStyle>
          <a:p>
            <a:endParaRPr/>
          </a:p>
        </p:txBody>
      </p:sp>
      <p:sp>
        <p:nvSpPr>
          <p:cNvPr id="8" name="layout4_shape6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>
              <a:defRPr sz="1200" kern="1200" spc="-150" baseline="0">
                <a:solidFill>
                  <a:srgbClr val="F8B500"/>
                </a:solidFill>
                <a:latin typeface="나눔명조"/>
                <a:ea typeface="나눔명조"/>
                <a:cs typeface="+mn-cs"/>
              </a:defRPr>
            </a:lvl1pPr>
          </a:lstStyle>
          <a:p>
            <a:fld id="{4BEDD84E-25D4-4983-8AA1-2863C96F08D9}" type="slidenum">
              <a:rPr lang="en-US"/>
              <a:t>‹#›</a:t>
            </a:fld>
            <a:endParaRPr/>
          </a:p>
        </p:txBody>
      </p:sp>
      <p:cxnSp>
        <p:nvCxnSpPr>
          <p:cNvPr id="9" name="layout4_shape7"/>
          <p:cNvCxnSpPr/>
          <p:nvPr/>
        </p:nvCxnSpPr>
        <p:spPr>
          <a:xfrm>
            <a:off x="2520392" y="1267172"/>
            <a:ext cx="5580000" cy="1588"/>
          </a:xfrm>
          <a:prstGeom prst="line">
            <a:avLst/>
          </a:prstGeom>
          <a:ln w="6350">
            <a:solidFill>
              <a:srgbClr val="F8B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ayout4_shape8"/>
          <p:cNvCxnSpPr/>
          <p:nvPr/>
        </p:nvCxnSpPr>
        <p:spPr>
          <a:xfrm>
            <a:off x="2520392" y="6021288"/>
            <a:ext cx="5580000" cy="1588"/>
          </a:xfrm>
          <a:prstGeom prst="line">
            <a:avLst/>
          </a:prstGeom>
          <a:ln w="6350">
            <a:solidFill>
              <a:srgbClr val="23AC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5_shape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000" kern="1200" spc="-150">
                <a:solidFill>
                  <a:srgbClr val="23AC38"/>
                </a:solidFill>
                <a:latin typeface="나눔명조"/>
                <a:ea typeface="나눔명조"/>
                <a:cs typeface="+mn-cs"/>
              </a:defRPr>
            </a:lvl1pPr>
          </a:lstStyle>
          <a:p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제목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  <a:endParaRPr/>
          </a:p>
        </p:txBody>
      </p:sp>
      <p:sp>
        <p:nvSpPr>
          <p:cNvPr id="4" name="layout5_shape2"/>
          <p:cNvSpPr>
            <a:spLocks noGrp="1"/>
          </p:cNvSpPr>
          <p:nvPr>
            <p:ph type="body" idx="1"/>
          </p:nvPr>
        </p:nvSpPr>
        <p:spPr>
          <a:xfrm>
            <a:off x="457200" y="2636912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kern="1200" spc="-80" baseline="0">
                <a:solidFill>
                  <a:srgbClr val="F8B500"/>
                </a:solidFill>
                <a:latin typeface="나눔명조"/>
                <a:ea typeface="나눔명조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텍스트</a:t>
            </a:r>
            <a:r>
              <a:rPr lang="en-US" altLang="en-US"/>
              <a:t> </a:t>
            </a:r>
            <a:r>
              <a:rPr lang="ko-KR" altLang="en-US"/>
              <a:t>스타일을</a:t>
            </a:r>
            <a:r>
              <a:rPr lang="en-US" altLang="en-US"/>
              <a:t> </a:t>
            </a:r>
            <a:r>
              <a:rPr lang="ko-KR" altLang="en-US"/>
              <a:t>편집합니다</a:t>
            </a:r>
          </a:p>
        </p:txBody>
      </p:sp>
      <p:sp>
        <p:nvSpPr>
          <p:cNvPr id="5" name="layout5_shape3"/>
          <p:cNvSpPr>
            <a:spLocks noGrp="1"/>
          </p:cNvSpPr>
          <p:nvPr>
            <p:ph sz="half" idx="2"/>
          </p:nvPr>
        </p:nvSpPr>
        <p:spPr>
          <a:xfrm>
            <a:off x="457200" y="3789039"/>
            <a:ext cx="4040188" cy="2088233"/>
          </a:xfrm>
          <a:prstGeom prst="rect">
            <a:avLst/>
          </a:prstGeom>
        </p:spPr>
        <p:txBody>
          <a:bodyPr/>
          <a:lstStyle>
            <a:lvl1pPr>
              <a:defRPr sz="1800" kern="1200" spc="-80" baseline="0">
                <a:solidFill>
                  <a:srgbClr val="F8B500"/>
                </a:solidFill>
                <a:latin typeface="나눔명조"/>
                <a:ea typeface="나눔명조"/>
                <a:cs typeface="+mn-cs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텍스트</a:t>
            </a:r>
            <a:r>
              <a:rPr lang="en-US" altLang="en-US"/>
              <a:t> </a:t>
            </a:r>
            <a:r>
              <a:rPr lang="ko-KR" altLang="en-US"/>
              <a:t>스타일을</a:t>
            </a:r>
            <a:r>
              <a:rPr lang="en-US" altLang="en-US"/>
              <a:t> </a:t>
            </a:r>
            <a:r>
              <a:rPr lang="ko-KR" altLang="en-US"/>
              <a:t>편집합니다</a:t>
            </a:r>
          </a:p>
        </p:txBody>
      </p:sp>
      <p:sp>
        <p:nvSpPr>
          <p:cNvPr id="6" name="layout5_shape4"/>
          <p:cNvSpPr>
            <a:spLocks noGrp="1"/>
          </p:cNvSpPr>
          <p:nvPr>
            <p:ph type="body" sz="quarter" idx="3"/>
          </p:nvPr>
        </p:nvSpPr>
        <p:spPr>
          <a:xfrm>
            <a:off x="4645025" y="2636912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kern="1200" spc="-80" baseline="0">
                <a:solidFill>
                  <a:srgbClr val="F8B500"/>
                </a:solidFill>
                <a:latin typeface="나눔명조"/>
                <a:ea typeface="나눔명조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텍스트</a:t>
            </a:r>
            <a:r>
              <a:rPr lang="en-US" altLang="en-US"/>
              <a:t> </a:t>
            </a:r>
            <a:r>
              <a:rPr lang="ko-KR" altLang="en-US"/>
              <a:t>스타일을</a:t>
            </a:r>
            <a:r>
              <a:rPr lang="en-US" altLang="en-US"/>
              <a:t> </a:t>
            </a:r>
            <a:r>
              <a:rPr lang="ko-KR" altLang="en-US"/>
              <a:t>편집합니다</a:t>
            </a:r>
          </a:p>
        </p:txBody>
      </p:sp>
      <p:sp>
        <p:nvSpPr>
          <p:cNvPr id="7" name="layout5_shape5"/>
          <p:cNvSpPr>
            <a:spLocks noGrp="1"/>
          </p:cNvSpPr>
          <p:nvPr>
            <p:ph sz="quarter" idx="4"/>
          </p:nvPr>
        </p:nvSpPr>
        <p:spPr>
          <a:xfrm>
            <a:off x="4645025" y="3789039"/>
            <a:ext cx="4041775" cy="2088233"/>
          </a:xfrm>
          <a:prstGeom prst="rect">
            <a:avLst/>
          </a:prstGeom>
        </p:spPr>
        <p:txBody>
          <a:bodyPr/>
          <a:lstStyle>
            <a:lvl1pPr>
              <a:defRPr sz="1800" kern="1200" spc="-80" baseline="0">
                <a:solidFill>
                  <a:srgbClr val="F8B500"/>
                </a:solidFill>
                <a:latin typeface="나눔명조"/>
                <a:ea typeface="나눔명조"/>
                <a:cs typeface="+mn-cs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텍스트</a:t>
            </a:r>
            <a:r>
              <a:rPr lang="en-US" altLang="en-US"/>
              <a:t> </a:t>
            </a:r>
            <a:r>
              <a:rPr lang="ko-KR" altLang="en-US"/>
              <a:t>스타일을</a:t>
            </a:r>
            <a:r>
              <a:rPr lang="en-US" altLang="en-US"/>
              <a:t> </a:t>
            </a:r>
            <a:r>
              <a:rPr lang="ko-KR" altLang="en-US"/>
              <a:t>편집합니다</a:t>
            </a:r>
          </a:p>
        </p:txBody>
      </p:sp>
      <p:sp>
        <p:nvSpPr>
          <p:cNvPr id="8" name="layout5_shape6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>
              <a:defRPr sz="1200" kern="1200" spc="-150" baseline="0">
                <a:solidFill>
                  <a:srgbClr val="F8B500"/>
                </a:solidFill>
                <a:latin typeface="나눔명조"/>
                <a:ea typeface="나눔명조"/>
                <a:cs typeface="+mn-cs"/>
              </a:defRPr>
            </a:lvl1pPr>
          </a:lstStyle>
          <a:p>
            <a:fld id="{FB30EDBD-1C2D-4C1E-B459-B60219FAB484}" type="datetimeFigureOut">
              <a:rPr lang="en-US"/>
              <a:t>3/14/2024</a:t>
            </a:fld>
            <a:endParaRPr/>
          </a:p>
        </p:txBody>
      </p:sp>
      <p:sp>
        <p:nvSpPr>
          <p:cNvPr id="9" name="layout5_shape7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 sz="1200" kern="1200" spc="-150" baseline="0">
                <a:solidFill>
                  <a:srgbClr val="F8B500"/>
                </a:solidFill>
                <a:latin typeface="나눔명조"/>
                <a:ea typeface="나눔명조"/>
                <a:cs typeface="+mn-cs"/>
              </a:defRPr>
            </a:lvl1pPr>
          </a:lstStyle>
          <a:p>
            <a:endParaRPr/>
          </a:p>
        </p:txBody>
      </p:sp>
      <p:sp>
        <p:nvSpPr>
          <p:cNvPr id="10" name="layout5_shape8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>
              <a:defRPr sz="1200" kern="1200" spc="-150" baseline="0">
                <a:solidFill>
                  <a:srgbClr val="F8B500"/>
                </a:solidFill>
                <a:latin typeface="나눔명조"/>
                <a:ea typeface="나눔명조"/>
                <a:cs typeface="+mn-cs"/>
              </a:defRPr>
            </a:lvl1pPr>
          </a:lstStyle>
          <a:p>
            <a:fld id="{4BEDD84E-25D4-4983-8AA1-2863C96F08D9}" type="slidenum">
              <a:rPr lang="en-US"/>
              <a:t>‹#›</a:t>
            </a:fld>
            <a:endParaRPr/>
          </a:p>
        </p:txBody>
      </p:sp>
      <p:cxnSp>
        <p:nvCxnSpPr>
          <p:cNvPr id="11" name="layout5_shape9"/>
          <p:cNvCxnSpPr/>
          <p:nvPr/>
        </p:nvCxnSpPr>
        <p:spPr>
          <a:xfrm>
            <a:off x="2520392" y="1628800"/>
            <a:ext cx="5580000" cy="1588"/>
          </a:xfrm>
          <a:prstGeom prst="line">
            <a:avLst/>
          </a:prstGeom>
          <a:ln w="6350">
            <a:solidFill>
              <a:srgbClr val="F8B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ayout5_shape10"/>
          <p:cNvCxnSpPr/>
          <p:nvPr/>
        </p:nvCxnSpPr>
        <p:spPr>
          <a:xfrm>
            <a:off x="2520392" y="6021288"/>
            <a:ext cx="5580000" cy="1588"/>
          </a:xfrm>
          <a:prstGeom prst="line">
            <a:avLst/>
          </a:prstGeom>
          <a:ln w="6350">
            <a:solidFill>
              <a:srgbClr val="23AC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ayout5_shape11"/>
          <p:cNvCxnSpPr/>
          <p:nvPr/>
        </p:nvCxnSpPr>
        <p:spPr>
          <a:xfrm>
            <a:off x="2520392" y="3429000"/>
            <a:ext cx="5580000" cy="1588"/>
          </a:xfrm>
          <a:prstGeom prst="line">
            <a:avLst/>
          </a:prstGeom>
          <a:ln w="6350">
            <a:solidFill>
              <a:srgbClr val="23AC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6_shape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200" kern="1200" spc="-150" baseline="0">
                <a:solidFill>
                  <a:srgbClr val="F8B500"/>
                </a:solidFill>
                <a:latin typeface="나눔명조"/>
                <a:ea typeface="나눔명조"/>
                <a:cs typeface="+mn-cs"/>
              </a:defRPr>
            </a:lvl1pPr>
          </a:lstStyle>
          <a:p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제목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  <a:endParaRPr/>
          </a:p>
        </p:txBody>
      </p:sp>
      <p:sp>
        <p:nvSpPr>
          <p:cNvPr id="4" name="layout6_shape2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>
              <a:defRPr sz="1200" kern="1200" spc="-150" baseline="0">
                <a:solidFill>
                  <a:srgbClr val="F8B500"/>
                </a:solidFill>
                <a:latin typeface="나눔명조"/>
                <a:ea typeface="나눔명조"/>
                <a:cs typeface="+mn-cs"/>
              </a:defRPr>
            </a:lvl1pPr>
          </a:lstStyle>
          <a:p>
            <a:fld id="{FB30EDBD-1C2D-4C1E-B459-B60219FAB484}" type="datetimeFigureOut">
              <a:rPr lang="en-US"/>
              <a:t>3/14/2024</a:t>
            </a:fld>
            <a:endParaRPr/>
          </a:p>
        </p:txBody>
      </p:sp>
      <p:sp>
        <p:nvSpPr>
          <p:cNvPr id="5" name="layout6_shape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 sz="1200" kern="1200" spc="-150" baseline="0">
                <a:solidFill>
                  <a:srgbClr val="F8B500"/>
                </a:solidFill>
                <a:latin typeface="나눔명조"/>
                <a:ea typeface="나눔명조"/>
                <a:cs typeface="+mn-cs"/>
              </a:defRPr>
            </a:lvl1pPr>
          </a:lstStyle>
          <a:p>
            <a:endParaRPr/>
          </a:p>
        </p:txBody>
      </p:sp>
      <p:sp>
        <p:nvSpPr>
          <p:cNvPr id="6" name="layout6_shape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>
              <a:defRPr sz="1200" kern="1200" spc="-150" baseline="0">
                <a:solidFill>
                  <a:srgbClr val="F8B500"/>
                </a:solidFill>
                <a:latin typeface="나눔명조"/>
                <a:ea typeface="나눔명조"/>
                <a:cs typeface="+mn-cs"/>
              </a:defRPr>
            </a:lvl1pPr>
          </a:lstStyle>
          <a:p>
            <a:fld id="{4BEDD84E-25D4-4983-8AA1-2863C96F08D9}" type="slidenum">
              <a:rPr lang="en-US"/>
              <a:t>‹#›</a:t>
            </a:fld>
            <a:endParaRPr/>
          </a:p>
        </p:txBody>
      </p:sp>
      <p:cxnSp>
        <p:nvCxnSpPr>
          <p:cNvPr id="7" name="layout6_shape5"/>
          <p:cNvCxnSpPr/>
          <p:nvPr/>
        </p:nvCxnSpPr>
        <p:spPr>
          <a:xfrm>
            <a:off x="2520392" y="1628800"/>
            <a:ext cx="5580000" cy="1588"/>
          </a:xfrm>
          <a:prstGeom prst="line">
            <a:avLst/>
          </a:prstGeom>
          <a:ln w="6350">
            <a:solidFill>
              <a:srgbClr val="F8B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7_shape1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>
              <a:defRPr sz="1200" kern="1200" spc="-150" baseline="0">
                <a:solidFill>
                  <a:srgbClr val="F8B500"/>
                </a:solidFill>
                <a:latin typeface="나눔명조"/>
                <a:ea typeface="나눔명조"/>
                <a:cs typeface="+mn-cs"/>
              </a:defRPr>
            </a:lvl1pPr>
          </a:lstStyle>
          <a:p>
            <a:fld id="{FB30EDBD-1C2D-4C1E-B459-B60219FAB484}" type="datetimeFigureOut">
              <a:rPr lang="en-US"/>
              <a:t>3/14/2024</a:t>
            </a:fld>
            <a:endParaRPr/>
          </a:p>
        </p:txBody>
      </p:sp>
      <p:sp>
        <p:nvSpPr>
          <p:cNvPr id="4" name="layout7_shape2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 sz="1200" kern="1200" spc="-150" baseline="0">
                <a:solidFill>
                  <a:srgbClr val="F8B500"/>
                </a:solidFill>
                <a:latin typeface="나눔명조"/>
                <a:ea typeface="나눔명조"/>
                <a:cs typeface="+mn-cs"/>
              </a:defRPr>
            </a:lvl1pPr>
          </a:lstStyle>
          <a:p>
            <a:endParaRPr/>
          </a:p>
        </p:txBody>
      </p:sp>
      <p:sp>
        <p:nvSpPr>
          <p:cNvPr id="5" name="layout7_shape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>
              <a:defRPr sz="1200" kern="1200" spc="-150" baseline="0">
                <a:solidFill>
                  <a:srgbClr val="F8B500"/>
                </a:solidFill>
                <a:latin typeface="나눔명조"/>
                <a:ea typeface="나눔명조"/>
                <a:cs typeface="+mn-cs"/>
              </a:defRPr>
            </a:lvl1pPr>
          </a:lstStyle>
          <a:p>
            <a:fld id="{4BEDD84E-25D4-4983-8AA1-2863C96F08D9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8_shape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kern="1200" spc="-150">
                <a:solidFill>
                  <a:srgbClr val="23AC38"/>
                </a:solidFill>
                <a:latin typeface="나눔명조"/>
                <a:ea typeface="나눔명조"/>
                <a:cs typeface="+mn-cs"/>
              </a:defRPr>
            </a:lvl1pPr>
          </a:lstStyle>
          <a:p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제목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  <a:endParaRPr/>
          </a:p>
        </p:txBody>
      </p:sp>
      <p:sp>
        <p:nvSpPr>
          <p:cNvPr id="4" name="layout8_shape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1800" kern="1200" spc="-80" baseline="0">
                <a:solidFill>
                  <a:srgbClr val="F8B500"/>
                </a:solidFill>
                <a:latin typeface="나눔명조"/>
                <a:ea typeface="나눔명조"/>
                <a:cs typeface="+mn-cs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텍스트</a:t>
            </a:r>
            <a:r>
              <a:rPr lang="en-US" altLang="en-US"/>
              <a:t> </a:t>
            </a:r>
            <a:r>
              <a:rPr lang="ko-KR" altLang="en-US"/>
              <a:t>스타일을</a:t>
            </a:r>
            <a:r>
              <a:rPr lang="en-US" altLang="en-US"/>
              <a:t> </a:t>
            </a:r>
            <a:r>
              <a:rPr lang="ko-KR" altLang="en-US"/>
              <a:t>편집합니다</a:t>
            </a:r>
          </a:p>
        </p:txBody>
      </p:sp>
      <p:sp>
        <p:nvSpPr>
          <p:cNvPr id="5" name="layout8_shape3"/>
          <p:cNvSpPr>
            <a:spLocks noGrp="1"/>
          </p:cNvSpPr>
          <p:nvPr>
            <p:ph type="body" sz="half" idx="2"/>
          </p:nvPr>
        </p:nvSpPr>
        <p:spPr>
          <a:xfrm>
            <a:off x="457200" y="1844824"/>
            <a:ext cx="3008313" cy="4281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kern="1200" spc="-80" baseline="0">
                <a:solidFill>
                  <a:srgbClr val="F8B500"/>
                </a:solidFill>
                <a:latin typeface="나눔명조"/>
                <a:ea typeface="나눔명조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텍스트</a:t>
            </a:r>
            <a:r>
              <a:rPr lang="en-US" altLang="en-US"/>
              <a:t> </a:t>
            </a:r>
            <a:r>
              <a:rPr lang="ko-KR" altLang="en-US"/>
              <a:t>스타일을</a:t>
            </a:r>
            <a:r>
              <a:rPr lang="en-US" altLang="en-US"/>
              <a:t> </a:t>
            </a:r>
            <a:r>
              <a:rPr lang="ko-KR" altLang="en-US"/>
              <a:t>편집합니다</a:t>
            </a:r>
          </a:p>
        </p:txBody>
      </p:sp>
      <p:sp>
        <p:nvSpPr>
          <p:cNvPr id="6" name="layout8_shape4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>
              <a:defRPr sz="1200" kern="1200" spc="-150" baseline="0">
                <a:solidFill>
                  <a:srgbClr val="F8B500"/>
                </a:solidFill>
                <a:latin typeface="나눔명조"/>
                <a:ea typeface="나눔명조"/>
                <a:cs typeface="+mn-cs"/>
              </a:defRPr>
            </a:lvl1pPr>
          </a:lstStyle>
          <a:p>
            <a:fld id="{FB30EDBD-1C2D-4C1E-B459-B60219FAB484}" type="datetimeFigureOut">
              <a:rPr lang="en-US"/>
              <a:t>3/14/2024</a:t>
            </a:fld>
            <a:endParaRPr/>
          </a:p>
        </p:txBody>
      </p:sp>
      <p:sp>
        <p:nvSpPr>
          <p:cNvPr id="7" name="layout8_shape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 sz="1200" kern="1200" spc="-150" baseline="0">
                <a:solidFill>
                  <a:srgbClr val="F8B500"/>
                </a:solidFill>
                <a:latin typeface="나눔명조"/>
                <a:ea typeface="나눔명조"/>
                <a:cs typeface="+mn-cs"/>
              </a:defRPr>
            </a:lvl1pPr>
          </a:lstStyle>
          <a:p>
            <a:endParaRPr/>
          </a:p>
        </p:txBody>
      </p:sp>
      <p:sp>
        <p:nvSpPr>
          <p:cNvPr id="8" name="layout8_shape6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>
              <a:defRPr sz="1200" kern="1200" spc="-150" baseline="0">
                <a:solidFill>
                  <a:srgbClr val="F8B500"/>
                </a:solidFill>
                <a:latin typeface="나눔명조"/>
                <a:ea typeface="나눔명조"/>
                <a:cs typeface="+mn-cs"/>
              </a:defRPr>
            </a:lvl1pPr>
          </a:lstStyle>
          <a:p>
            <a:fld id="{4BEDD84E-25D4-4983-8AA1-2863C96F08D9}" type="slidenum">
              <a:rPr lang="en-US"/>
              <a:t>‹#›</a:t>
            </a:fld>
            <a:endParaRPr/>
          </a:p>
        </p:txBody>
      </p:sp>
      <p:cxnSp>
        <p:nvCxnSpPr>
          <p:cNvPr id="9" name="layout8_shape7"/>
          <p:cNvCxnSpPr/>
          <p:nvPr/>
        </p:nvCxnSpPr>
        <p:spPr>
          <a:xfrm>
            <a:off x="467544" y="1556792"/>
            <a:ext cx="3024336" cy="0"/>
          </a:xfrm>
          <a:prstGeom prst="line">
            <a:avLst/>
          </a:prstGeom>
          <a:ln w="6350">
            <a:solidFill>
              <a:srgbClr val="23AC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9_shape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0000" tIns="46800" rIns="90000" bIns="46800" anchor="b"/>
          <a:lstStyle>
            <a:lvl1pPr algn="l">
              <a:defRPr sz="2000" b="1"/>
            </a:lvl1pPr>
          </a:lstStyle>
          <a:p>
            <a:r>
              <a:rPr altLang="ko-KR"/>
              <a:t>마스터 제목 스타일 편집</a:t>
            </a:r>
            <a:endParaRPr/>
          </a:p>
        </p:txBody>
      </p:sp>
      <p:sp>
        <p:nvSpPr>
          <p:cNvPr id="4" name="layout9_shape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0000" tIns="46800" rIns="90000" bIns="468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5" name="layout9_shape3"/>
          <p:cNvSpPr txBox="1"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0000" tIns="46800" rIns="90000" bIns="46800" anchor="t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altLang="ko-KR"/>
              <a:t>마스터 텍스트 스타일을 편집합니다</a:t>
            </a:r>
          </a:p>
        </p:txBody>
      </p:sp>
      <p:sp>
        <p:nvSpPr>
          <p:cNvPr id="6" name="layout9_shape4"/>
          <p:cNvSpPr txBox="1"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0000" tIns="46800" rIns="90000" bIns="46800" anchor="t"/>
          <a:lstStyle/>
          <a:p>
            <a:endParaRPr/>
          </a:p>
        </p:txBody>
      </p:sp>
      <p:sp>
        <p:nvSpPr>
          <p:cNvPr id="7" name="layout9_shape5"/>
          <p:cNvSpPr txBox="1"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0000" tIns="46800" rIns="90000" bIns="46800" anchor="t"/>
          <a:lstStyle/>
          <a:p>
            <a:endParaRPr/>
          </a:p>
        </p:txBody>
      </p:sp>
      <p:sp>
        <p:nvSpPr>
          <p:cNvPr id="8" name="layout9_shape6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0000" tIns="46800" rIns="90000" bIns="46800" anchor="t"/>
          <a:lstStyle/>
          <a:p>
            <a:pPr algn="r"/>
            <a:fld id="{4BEDD84E-25D4-4983-8AA1-2863C96F08D9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ster1_shape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40" tIns="45720" rIns="91440" bIns="45720" anchor="ctr"/>
          <a:lstStyle/>
          <a:p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제목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  <a:endParaRPr/>
          </a:p>
        </p:txBody>
      </p:sp>
      <p:sp>
        <p:nvSpPr>
          <p:cNvPr id="4" name="master1_shape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텍스트</a:t>
            </a:r>
            <a:r>
              <a:rPr lang="en-US" altLang="en-US"/>
              <a:t> </a:t>
            </a:r>
            <a:r>
              <a:rPr lang="ko-KR" altLang="en-US"/>
              <a:t>스타일을</a:t>
            </a:r>
            <a:r>
              <a:rPr lang="en-US" altLang="en-US"/>
              <a:t> </a:t>
            </a:r>
            <a:r>
              <a:rPr lang="ko-KR" altLang="en-US"/>
              <a:t>편집합니다</a:t>
            </a:r>
          </a:p>
          <a:p>
            <a:pPr lvl="1"/>
            <a:r>
              <a:rPr lang="ko-KR" altLang="en-US"/>
              <a:t>둘째</a:t>
            </a:r>
            <a:r>
              <a:rPr lang="en-US" altLang="en-US"/>
              <a:t> </a:t>
            </a:r>
            <a:r>
              <a:rPr lang="ko-KR" altLang="en-US"/>
              <a:t>수준</a:t>
            </a:r>
          </a:p>
          <a:p>
            <a:pPr lvl="2"/>
            <a:r>
              <a:rPr lang="ko-KR" altLang="en-US"/>
              <a:t>셋째</a:t>
            </a:r>
            <a:r>
              <a:rPr lang="en-US" altLang="en-US"/>
              <a:t> </a:t>
            </a:r>
            <a:r>
              <a:rPr lang="ko-KR" altLang="en-US"/>
              <a:t>수준</a:t>
            </a:r>
          </a:p>
          <a:p>
            <a:pPr lvl="3"/>
            <a:r>
              <a:rPr lang="ko-KR" altLang="en-US"/>
              <a:t>넷째</a:t>
            </a:r>
            <a:r>
              <a:rPr lang="en-US" altLang="en-US"/>
              <a:t> </a:t>
            </a:r>
            <a:r>
              <a:rPr lang="ko-KR" altLang="en-US"/>
              <a:t>수준</a:t>
            </a:r>
          </a:p>
          <a:p>
            <a:pPr lvl="4"/>
            <a:r>
              <a:rPr lang="ko-KR" altLang="en-US"/>
              <a:t>다섯째</a:t>
            </a:r>
            <a:r>
              <a:rPr lang="en-US" altLang="en-US"/>
              <a:t> </a:t>
            </a:r>
            <a:r>
              <a:rPr lang="ko-KR" altLang="en-US"/>
              <a:t>수준</a:t>
            </a:r>
            <a:endParaRPr/>
          </a:p>
        </p:txBody>
      </p:sp>
      <p:sp>
        <p:nvSpPr>
          <p:cNvPr id="5" name="master1_shape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FB30EDBD-1C2D-4C1E-B459-B60219FAB484}" type="datetimeFigureOut">
              <a:rPr lang="en-US" altLang="ko-KR" sz="1200">
                <a:solidFill>
                  <a:schemeClr val="tx1">
                    <a:tint val="75000"/>
                  </a:schemeClr>
                </a:solidFill>
              </a:rPr>
              <a:t>3/14/2024</a:t>
            </a:fld>
            <a:endParaRPr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master1_shape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endParaRPr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7" name="master1_shape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4BEDD84E-25D4-4983-8AA1-2863C96F08D9}" type="slidenum">
              <a:rPr lang="ko-KR" sz="1200">
                <a:solidFill>
                  <a:schemeClr val="tx1">
                    <a:tint val="75000"/>
                  </a:schemeClr>
                </a:solidFill>
              </a:rPr>
              <a:t>‹#›</a:t>
            </a:fld>
            <a:endParaRPr sz="120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914400" latinLnBrk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latinLnBrk="1">
        <a:spcBef>
          <a:spcPct val="20000"/>
        </a:spcBef>
        <a:buFont typeface="Arial" pitchFamily="2" charset="2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latinLnBrk="1">
        <a:spcBef>
          <a:spcPct val="20000"/>
        </a:spcBef>
        <a:buFont typeface="Arial" pitchFamily="2" charset="2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latinLnBrk="1">
        <a:spcBef>
          <a:spcPct val="20000"/>
        </a:spcBef>
        <a:buFont typeface="Arial" pitchFamily="2" charset="2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latinLnBrk="1">
        <a:spcBef>
          <a:spcPct val="20000"/>
        </a:spcBef>
        <a:buFont typeface="Arial" pitchFamily="2" charset="2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latinLnBrk="1">
        <a:spcBef>
          <a:spcPct val="20000"/>
        </a:spcBef>
        <a:buFont typeface="Arial" pitchFamily="2" charset="2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latinLnBrk="1">
        <a:spcBef>
          <a:spcPct val="20000"/>
        </a:spcBef>
        <a:buFont typeface="Arial" pitchFamily="2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latinLnBrk="1">
        <a:spcBef>
          <a:spcPct val="20000"/>
        </a:spcBef>
        <a:buFont typeface="Arial" pitchFamily="2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latinLnBrk="1">
        <a:spcBef>
          <a:spcPct val="20000"/>
        </a:spcBef>
        <a:buFont typeface="Arial" pitchFamily="2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latinLnBrk="1">
        <a:spcBef>
          <a:spcPct val="20000"/>
        </a:spcBef>
        <a:buFont typeface="Arial" pitchFamily="2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5" Type="http://schemas.openxmlformats.org/officeDocument/2006/relationships/image" Target="../media/image6.png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54868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ppt_16887466058229846"/>
          <p:cNvSpPr/>
          <p:nvPr/>
        </p:nvSpPr>
        <p:spPr>
          <a:xfrm>
            <a:off x="225834" y="294256"/>
            <a:ext cx="3810000" cy="370132"/>
          </a:xfrm>
          <a:prstGeom prst="rect">
            <a:avLst/>
          </a:prstGeom>
          <a:noFill/>
          <a:ln w="25400" cap="flat">
            <a:noFill/>
            <a:prstDash val="solid"/>
          </a:ln>
        </p:spPr>
        <p:txBody>
          <a:bodyPr lIns="89999" tIns="46800" rIns="89999" bIns="46800" anchor="t"/>
          <a:lstStyle/>
          <a:p>
            <a:pPr marL="0" algn="l">
              <a:lnSpc>
                <a:spcPct val="100000"/>
              </a:lnSpc>
              <a:buNone/>
              <a:defRPr/>
            </a:pPr>
            <a:r>
              <a:rPr altLang="ko-KR" sz="1800" b="1">
                <a:solidFill>
                  <a:srgbClr val="000000"/>
                </a:solidFill>
                <a:latin typeface="맑은 고딕"/>
                <a:ea typeface="맑은 고딕"/>
              </a:rPr>
              <a:t>AD 광고 단가안내</a:t>
            </a:r>
          </a:p>
        </p:txBody>
      </p:sp>
      <p:cxnSp>
        <p:nvCxnSpPr>
          <p:cNvPr id="4" name="nppt_16887466058229850"/>
          <p:cNvCxnSpPr/>
          <p:nvPr/>
        </p:nvCxnSpPr>
        <p:spPr>
          <a:xfrm>
            <a:off x="225834" y="724698"/>
            <a:ext cx="2037121" cy="1"/>
          </a:xfrm>
          <a:prstGeom prst="line">
            <a:avLst/>
          </a:prstGeom>
          <a:ln w="25400" cap="flat">
            <a:solidFill>
              <a:srgbClr val="4F81BD">
                <a:shade val="50000"/>
              </a:srgbClr>
            </a:solidFill>
            <a:prstDash val="solid"/>
          </a:ln>
        </p:spPr>
      </p:cxnSp>
      <p:sp>
        <p:nvSpPr>
          <p:cNvPr id="5" name="nppt_16887466058229854"/>
          <p:cNvSpPr/>
          <p:nvPr/>
        </p:nvSpPr>
        <p:spPr>
          <a:xfrm>
            <a:off x="695938" y="939498"/>
            <a:ext cx="3810000" cy="370132"/>
          </a:xfrm>
          <a:prstGeom prst="rect">
            <a:avLst/>
          </a:prstGeom>
          <a:noFill/>
          <a:ln w="25400" cap="flat">
            <a:noFill/>
            <a:prstDash val="solid"/>
          </a:ln>
        </p:spPr>
        <p:txBody>
          <a:bodyPr lIns="89999" tIns="46800" rIns="89999" bIns="46800" anchor="t"/>
          <a:lstStyle/>
          <a:p>
            <a:pPr marL="0" algn="l">
              <a:lnSpc>
                <a:spcPct val="100000"/>
              </a:lnSpc>
              <a:buNone/>
              <a:defRPr/>
            </a:pPr>
            <a:r>
              <a:rPr altLang="ko-KR" sz="1800">
                <a:solidFill>
                  <a:srgbClr val="000000"/>
                </a:solidFill>
                <a:latin typeface="나눔명조"/>
                <a:ea typeface="나눔명조"/>
              </a:rPr>
              <a:t>6. PC,모바일 게시글 최상단</a:t>
            </a:r>
          </a:p>
        </p:txBody>
      </p:sp>
      <p:cxnSp>
        <p:nvCxnSpPr>
          <p:cNvPr id="6" name="nppt_16887466058229858"/>
          <p:cNvCxnSpPr/>
          <p:nvPr/>
        </p:nvCxnSpPr>
        <p:spPr>
          <a:xfrm flipH="1" flipV="1">
            <a:off x="7108107" y="2812122"/>
            <a:ext cx="589935" cy="1"/>
          </a:xfrm>
          <a:prstGeom prst="straightConnector1">
            <a:avLst/>
          </a:prstGeom>
          <a:ln w="25400" cap="flat" cmpd="sng">
            <a:solidFill>
              <a:srgbClr val="4F81BD">
                <a:shade val="50000"/>
              </a:srgbClr>
            </a:solidFill>
            <a:prstDash val="solid"/>
            <a:round/>
            <a:tailEnd type="arrow"/>
          </a:ln>
        </p:spPr>
      </p:cxnSp>
      <p:sp>
        <p:nvSpPr>
          <p:cNvPr id="7" name="nppt_16887466058229863"/>
          <p:cNvSpPr/>
          <p:nvPr/>
        </p:nvSpPr>
        <p:spPr>
          <a:xfrm>
            <a:off x="7108107" y="2930530"/>
            <a:ext cx="3810000" cy="646664"/>
          </a:xfrm>
          <a:prstGeom prst="rect">
            <a:avLst/>
          </a:prstGeom>
          <a:noFill/>
          <a:ln w="25400" cap="flat">
            <a:noFill/>
            <a:prstDash val="solid"/>
          </a:ln>
        </p:spPr>
        <p:txBody>
          <a:bodyPr lIns="89999" tIns="46800" rIns="89999" bIns="46800" anchor="t"/>
          <a:lstStyle/>
          <a:p>
            <a:pPr marL="0" algn="l">
              <a:lnSpc>
                <a:spcPct val="100000"/>
              </a:lnSpc>
              <a:buNone/>
              <a:defRPr/>
            </a:pPr>
            <a:r>
              <a:rPr altLang="ko-KR" sz="1800">
                <a:solidFill>
                  <a:srgbClr val="000000"/>
                </a:solidFill>
                <a:latin typeface="나눔명조"/>
                <a:ea typeface="나눔명조"/>
              </a:rPr>
              <a:t>빨간테두리</a:t>
            </a:r>
          </a:p>
          <a:p>
            <a:pPr marL="0" algn="l">
              <a:lnSpc>
                <a:spcPct val="100000"/>
              </a:lnSpc>
              <a:buNone/>
              <a:defRPr/>
            </a:pPr>
            <a:r>
              <a:rPr altLang="ko-KR" sz="1800">
                <a:solidFill>
                  <a:srgbClr val="000000"/>
                </a:solidFill>
                <a:latin typeface="나눔명조"/>
                <a:ea typeface="나눔명조"/>
              </a:rPr>
              <a:t>광고영역</a:t>
            </a:r>
          </a:p>
        </p:txBody>
      </p:sp>
      <p:pic>
        <p:nvPicPr>
          <p:cNvPr id="8" name="nppt_168874660582210088" descr="이미지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14400" y="1366415"/>
            <a:ext cx="6015498" cy="3737530"/>
          </a:xfrm>
          <a:prstGeom prst="rect">
            <a:avLst/>
          </a:prstGeom>
        </p:spPr>
      </p:pic>
      <p:sp>
        <p:nvSpPr>
          <p:cNvPr id="9" name="nppt_168874660582210512"/>
          <p:cNvSpPr/>
          <p:nvPr/>
        </p:nvSpPr>
        <p:spPr>
          <a:xfrm>
            <a:off x="991214" y="5336361"/>
            <a:ext cx="4630379" cy="1430172"/>
          </a:xfrm>
          <a:prstGeom prst="rect">
            <a:avLst/>
          </a:prstGeom>
          <a:noFill/>
        </p:spPr>
        <p:txBody>
          <a:bodyPr lIns="89999" tIns="46800" rIns="89999" bIns="46800" anchor="t"/>
          <a:lstStyle/>
          <a:p>
            <a:pPr marL="0" algn="l">
              <a:lnSpc>
                <a:spcPct val="100000"/>
              </a:lnSpc>
              <a:buNone/>
              <a:defRPr/>
            </a:pPr>
            <a:r>
              <a:rPr altLang="ko-KR" sz="1750" dirty="0">
                <a:solidFill>
                  <a:srgbClr val="000000"/>
                </a:solidFill>
                <a:latin typeface="나눔명조"/>
                <a:ea typeface="나눔명조"/>
              </a:rPr>
              <a:t>≫ </a:t>
            </a:r>
            <a:r>
              <a:rPr altLang="ko-KR" sz="1750" b="1" dirty="0" err="1">
                <a:solidFill>
                  <a:srgbClr val="000000"/>
                </a:solidFill>
                <a:latin typeface="나눔명조"/>
                <a:ea typeface="나눔명조"/>
              </a:rPr>
              <a:t>위치</a:t>
            </a:r>
            <a:r>
              <a:rPr altLang="ko-KR" sz="1750" dirty="0">
                <a:solidFill>
                  <a:srgbClr val="000000"/>
                </a:solidFill>
                <a:latin typeface="나눔명조"/>
                <a:ea typeface="나눔명조"/>
              </a:rPr>
              <a:t>: </a:t>
            </a:r>
            <a:r>
              <a:rPr altLang="ko-KR" sz="1750" dirty="0" err="1">
                <a:solidFill>
                  <a:srgbClr val="00B050"/>
                </a:solidFill>
                <a:latin typeface="나눔명조"/>
                <a:ea typeface="나눔명조"/>
              </a:rPr>
              <a:t>PC,모바일</a:t>
            </a:r>
            <a:r>
              <a:rPr altLang="ko-KR" sz="1750" dirty="0">
                <a:solidFill>
                  <a:srgbClr val="000000"/>
                </a:solidFill>
                <a:latin typeface="나눔명조"/>
                <a:ea typeface="나눔명조"/>
              </a:rPr>
              <a:t> </a:t>
            </a:r>
            <a:r>
              <a:rPr altLang="ko-KR" sz="1750" b="1" dirty="0" err="1">
                <a:solidFill>
                  <a:srgbClr val="000000"/>
                </a:solidFill>
                <a:latin typeface="나눔명조"/>
                <a:ea typeface="나눔명조"/>
              </a:rPr>
              <a:t>게시글</a:t>
            </a:r>
            <a:r>
              <a:rPr altLang="ko-KR" sz="1750" b="1" dirty="0">
                <a:solidFill>
                  <a:srgbClr val="000000"/>
                </a:solidFill>
                <a:latin typeface="나눔명조"/>
                <a:ea typeface="나눔명조"/>
              </a:rPr>
              <a:t> 뷰 </a:t>
            </a:r>
            <a:r>
              <a:rPr altLang="ko-KR" sz="1750" b="1" u="sng" dirty="0" err="1">
                <a:solidFill>
                  <a:srgbClr val="000000"/>
                </a:solidFill>
                <a:latin typeface="나눔명조"/>
                <a:ea typeface="나눔명조"/>
              </a:rPr>
              <a:t>최상단</a:t>
            </a:r>
            <a:br>
              <a:rPr lang="en-US" altLang="ko-KR" dirty="0"/>
            </a:br>
            <a:r>
              <a:rPr altLang="ko-KR" sz="1750" dirty="0">
                <a:solidFill>
                  <a:srgbClr val="000000"/>
                </a:solidFill>
                <a:latin typeface="나눔명조"/>
                <a:ea typeface="나눔명조"/>
              </a:rPr>
              <a:t>≫ </a:t>
            </a:r>
            <a:r>
              <a:rPr altLang="ko-KR" sz="1750" b="1" dirty="0" err="1">
                <a:solidFill>
                  <a:srgbClr val="000000"/>
                </a:solidFill>
                <a:latin typeface="나눔명조"/>
                <a:ea typeface="나눔명조"/>
              </a:rPr>
              <a:t>예상노출수</a:t>
            </a:r>
            <a:r>
              <a:rPr altLang="ko-KR" sz="1750" dirty="0">
                <a:solidFill>
                  <a:srgbClr val="000000"/>
                </a:solidFill>
                <a:latin typeface="나눔명조"/>
                <a:ea typeface="나눔명조"/>
              </a:rPr>
              <a:t>: </a:t>
            </a:r>
            <a:r>
              <a:rPr altLang="ko-KR" sz="1750" b="1" dirty="0">
                <a:solidFill>
                  <a:srgbClr val="008000"/>
                </a:solidFill>
                <a:latin typeface="+mn-ea"/>
                <a:ea typeface="+mn-ea"/>
              </a:rPr>
              <a:t>&lt;1일&gt;</a:t>
            </a:r>
            <a:r>
              <a:rPr altLang="ko-KR" sz="1750" dirty="0">
                <a:latin typeface="+mn-ea"/>
                <a:ea typeface="+mn-ea"/>
              </a:rPr>
              <a:t> </a:t>
            </a:r>
            <a:r>
              <a:rPr lang="ko-KR" altLang="en-US" sz="1750" dirty="0">
                <a:latin typeface="+mn-ea"/>
                <a:ea typeface="+mn-ea"/>
              </a:rPr>
              <a:t> </a:t>
            </a:r>
            <a:r>
              <a:rPr altLang="ko-KR" sz="1750" dirty="0">
                <a:solidFill>
                  <a:srgbClr val="000000"/>
                </a:solidFill>
                <a:latin typeface="나눔명조"/>
                <a:ea typeface="나눔명조"/>
              </a:rPr>
              <a:t>230,000 ~ 290,000 회</a:t>
            </a:r>
            <a:br>
              <a:rPr lang="en-US" altLang="ko-KR" dirty="0"/>
            </a:br>
            <a:r>
              <a:rPr altLang="ko-KR" sz="1750" dirty="0">
                <a:solidFill>
                  <a:srgbClr val="000000"/>
                </a:solidFill>
                <a:latin typeface="나눔명조"/>
                <a:ea typeface="나눔명조"/>
              </a:rPr>
              <a:t>≫ </a:t>
            </a:r>
            <a:r>
              <a:rPr altLang="ko-KR" sz="1750" b="1" dirty="0" err="1">
                <a:solidFill>
                  <a:srgbClr val="000000"/>
                </a:solidFill>
                <a:latin typeface="나눔명조"/>
                <a:ea typeface="나눔명조"/>
              </a:rPr>
              <a:t>광고</a:t>
            </a:r>
            <a:r>
              <a:rPr altLang="ko-KR" sz="1750" b="1" dirty="0">
                <a:solidFill>
                  <a:srgbClr val="000000"/>
                </a:solidFill>
                <a:latin typeface="나눔명조"/>
                <a:ea typeface="나눔명조"/>
              </a:rPr>
              <a:t> </a:t>
            </a:r>
            <a:r>
              <a:rPr altLang="ko-KR" sz="1750" b="1" dirty="0" err="1">
                <a:solidFill>
                  <a:srgbClr val="000000"/>
                </a:solidFill>
                <a:latin typeface="나눔명조"/>
                <a:ea typeface="나눔명조"/>
              </a:rPr>
              <a:t>노출방법</a:t>
            </a:r>
            <a:r>
              <a:rPr altLang="ko-KR" sz="1750" b="1" dirty="0">
                <a:solidFill>
                  <a:srgbClr val="000000"/>
                </a:solidFill>
                <a:latin typeface="나눔명조"/>
                <a:ea typeface="나눔명조"/>
              </a:rPr>
              <a:t>: </a:t>
            </a:r>
            <a:r>
              <a:rPr altLang="ko-KR" sz="1750" b="1" dirty="0" err="1">
                <a:solidFill>
                  <a:srgbClr val="000000"/>
                </a:solidFill>
                <a:latin typeface="나눔명조"/>
                <a:ea typeface="나눔명조"/>
              </a:rPr>
              <a:t>PC,모바일</a:t>
            </a:r>
            <a:br>
              <a:rPr lang="en-US" altLang="ko-KR" dirty="0"/>
            </a:br>
            <a:r>
              <a:rPr altLang="ko-KR" sz="1750" dirty="0">
                <a:solidFill>
                  <a:srgbClr val="000000"/>
                </a:solidFill>
                <a:latin typeface="나눔명조"/>
                <a:ea typeface="나눔명조"/>
              </a:rPr>
              <a:t>≫ </a:t>
            </a:r>
            <a:r>
              <a:rPr altLang="ko-KR" sz="1750" b="1" dirty="0" err="1">
                <a:solidFill>
                  <a:srgbClr val="000000"/>
                </a:solidFill>
                <a:latin typeface="나눔명조"/>
                <a:ea typeface="나눔명조"/>
              </a:rPr>
              <a:t>광고</a:t>
            </a:r>
            <a:r>
              <a:rPr altLang="ko-KR" sz="1750" b="1" dirty="0">
                <a:solidFill>
                  <a:srgbClr val="000000"/>
                </a:solidFill>
                <a:latin typeface="나눔명조"/>
                <a:ea typeface="나눔명조"/>
              </a:rPr>
              <a:t> </a:t>
            </a:r>
            <a:r>
              <a:rPr altLang="ko-KR" sz="1750" b="1" dirty="0" err="1">
                <a:solidFill>
                  <a:srgbClr val="000000"/>
                </a:solidFill>
                <a:latin typeface="나눔명조"/>
                <a:ea typeface="나눔명조"/>
              </a:rPr>
              <a:t>비용</a:t>
            </a:r>
            <a:r>
              <a:rPr altLang="ko-KR" sz="1750" dirty="0">
                <a:solidFill>
                  <a:srgbClr val="000000"/>
                </a:solidFill>
                <a:latin typeface="나눔명조"/>
                <a:ea typeface="나눔명조"/>
              </a:rPr>
              <a:t>: </a:t>
            </a:r>
            <a:r>
              <a:rPr lang="en-US" altLang="ko-KR" sz="1750" dirty="0">
                <a:solidFill>
                  <a:srgbClr val="000000"/>
                </a:solidFill>
                <a:latin typeface="나눔명조"/>
                <a:ea typeface="나눔명조"/>
              </a:rPr>
              <a:t>25</a:t>
            </a:r>
            <a:r>
              <a:rPr altLang="ko-KR" sz="1750" dirty="0">
                <a:solidFill>
                  <a:srgbClr val="000000"/>
                </a:solidFill>
                <a:latin typeface="나눔명조"/>
                <a:ea typeface="나눔명조"/>
              </a:rPr>
              <a:t>만원/월</a:t>
            </a:r>
            <a:br>
              <a:rPr lang="en-US" altLang="ko-KR" dirty="0"/>
            </a:br>
            <a:r>
              <a:rPr altLang="ko-KR" sz="1750" dirty="0">
                <a:latin typeface="나눔명조"/>
                <a:ea typeface="나눔명조"/>
              </a:rPr>
              <a:t>≫ </a:t>
            </a:r>
            <a:r>
              <a:rPr altLang="ko-KR" sz="1750" b="1" dirty="0" err="1">
                <a:latin typeface="나눔명조"/>
                <a:ea typeface="나눔명조"/>
              </a:rPr>
              <a:t>배너사이즈</a:t>
            </a:r>
            <a:r>
              <a:rPr altLang="ko-KR" sz="1750" dirty="0">
                <a:latin typeface="나눔명조"/>
                <a:ea typeface="나눔명조"/>
              </a:rPr>
              <a:t>: 850x219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ppt_168874660582214290"/>
          <p:cNvSpPr/>
          <p:nvPr/>
        </p:nvSpPr>
        <p:spPr>
          <a:xfrm>
            <a:off x="225834" y="294256"/>
            <a:ext cx="3810000" cy="370132"/>
          </a:xfrm>
          <a:prstGeom prst="rect">
            <a:avLst/>
          </a:prstGeom>
          <a:noFill/>
          <a:ln w="25400" cap="flat">
            <a:noFill/>
            <a:prstDash val="solid"/>
          </a:ln>
        </p:spPr>
        <p:txBody>
          <a:bodyPr lIns="89999" tIns="46800" rIns="89999" bIns="46800" anchor="t"/>
          <a:lstStyle/>
          <a:p>
            <a:pPr marL="0" algn="l">
              <a:lnSpc>
                <a:spcPct val="100000"/>
              </a:lnSpc>
              <a:buNone/>
              <a:defRPr/>
            </a:pPr>
            <a:r>
              <a:rPr altLang="ko-KR" sz="1800" b="1">
                <a:solidFill>
                  <a:srgbClr val="000000"/>
                </a:solidFill>
                <a:latin typeface="맑은 고딕"/>
                <a:ea typeface="맑은 고딕"/>
              </a:rPr>
              <a:t>AD 광고 단가안내</a:t>
            </a:r>
          </a:p>
        </p:txBody>
      </p:sp>
      <p:cxnSp>
        <p:nvCxnSpPr>
          <p:cNvPr id="4" name="nppt_168874660582214294"/>
          <p:cNvCxnSpPr/>
          <p:nvPr/>
        </p:nvCxnSpPr>
        <p:spPr>
          <a:xfrm>
            <a:off x="225834" y="724698"/>
            <a:ext cx="2037121" cy="1"/>
          </a:xfrm>
          <a:prstGeom prst="line">
            <a:avLst/>
          </a:prstGeom>
          <a:ln w="25400" cap="flat">
            <a:solidFill>
              <a:srgbClr val="4F81BD">
                <a:shade val="50000"/>
              </a:srgbClr>
            </a:solidFill>
            <a:prstDash val="solid"/>
          </a:ln>
        </p:spPr>
      </p:cxnSp>
      <p:sp>
        <p:nvSpPr>
          <p:cNvPr id="5" name="nppt_168874660582214298"/>
          <p:cNvSpPr/>
          <p:nvPr/>
        </p:nvSpPr>
        <p:spPr>
          <a:xfrm>
            <a:off x="695938" y="939498"/>
            <a:ext cx="3810000" cy="370132"/>
          </a:xfrm>
          <a:prstGeom prst="rect">
            <a:avLst/>
          </a:prstGeom>
          <a:noFill/>
          <a:ln w="25400" cap="flat">
            <a:noFill/>
            <a:prstDash val="solid"/>
          </a:ln>
        </p:spPr>
        <p:txBody>
          <a:bodyPr lIns="89999" tIns="46800" rIns="89999" bIns="46800" anchor="t"/>
          <a:lstStyle/>
          <a:p>
            <a:pPr marL="0" algn="l">
              <a:lnSpc>
                <a:spcPct val="100000"/>
              </a:lnSpc>
              <a:buNone/>
              <a:defRPr/>
            </a:pPr>
            <a:r>
              <a:rPr lang="ko-KR" altLang="en-US" dirty="0">
                <a:solidFill>
                  <a:srgbClr val="000000"/>
                </a:solidFill>
                <a:latin typeface="나눔명조"/>
                <a:ea typeface="나눔명조"/>
              </a:rPr>
              <a:t>파워 </a:t>
            </a:r>
            <a:r>
              <a:rPr lang="ko-KR" altLang="en-US" sz="1800" dirty="0">
                <a:solidFill>
                  <a:srgbClr val="000000"/>
                </a:solidFill>
                <a:latin typeface="나눔명조"/>
                <a:ea typeface="나눔명조"/>
              </a:rPr>
              <a:t>광고 세트</a:t>
            </a:r>
            <a:endParaRPr altLang="ko-KR" sz="1800" dirty="0">
              <a:solidFill>
                <a:srgbClr val="000000"/>
              </a:solidFill>
              <a:latin typeface="나눔명조"/>
              <a:ea typeface="나눔명조"/>
            </a:endParaRPr>
          </a:p>
        </p:txBody>
      </p:sp>
      <p:sp>
        <p:nvSpPr>
          <p:cNvPr id="8" name="nppt_168874660582214333"/>
          <p:cNvSpPr/>
          <p:nvPr/>
        </p:nvSpPr>
        <p:spPr>
          <a:xfrm>
            <a:off x="420942" y="1700808"/>
            <a:ext cx="8169991" cy="1430172"/>
          </a:xfrm>
          <a:prstGeom prst="rect">
            <a:avLst/>
          </a:prstGeom>
          <a:noFill/>
        </p:spPr>
        <p:txBody>
          <a:bodyPr lIns="89999" tIns="46800" rIns="89999" bIns="46800" anchor="t"/>
          <a:lstStyle/>
          <a:p>
            <a:pPr>
              <a:defRPr/>
            </a:pPr>
            <a:r>
              <a:rPr altLang="ko-KR" sz="1750" dirty="0">
                <a:solidFill>
                  <a:srgbClr val="000000"/>
                </a:solidFill>
                <a:latin typeface="나눔명조"/>
                <a:ea typeface="나눔명조"/>
              </a:rPr>
              <a:t>≫ </a:t>
            </a:r>
            <a:r>
              <a:rPr altLang="ko-KR" sz="1750" b="1" dirty="0" err="1">
                <a:solidFill>
                  <a:srgbClr val="000000"/>
                </a:solidFill>
                <a:latin typeface="나눔명조"/>
                <a:ea typeface="나눔명조"/>
              </a:rPr>
              <a:t>위치</a:t>
            </a:r>
            <a:r>
              <a:rPr altLang="ko-KR" sz="1750" dirty="0">
                <a:solidFill>
                  <a:srgbClr val="000000"/>
                </a:solidFill>
                <a:latin typeface="나눔명조"/>
                <a:ea typeface="나눔명조"/>
              </a:rPr>
              <a:t>: </a:t>
            </a:r>
            <a:r>
              <a:rPr lang="en-US" altLang="ko-KR" sz="1750" dirty="0">
                <a:solidFill>
                  <a:srgbClr val="000000"/>
                </a:solidFill>
                <a:latin typeface="나눔명조"/>
                <a:ea typeface="나눔명조"/>
              </a:rPr>
              <a:t> </a:t>
            </a:r>
            <a:r>
              <a:rPr lang="en-US" altLang="ko-KR" sz="1600" dirty="0">
                <a:solidFill>
                  <a:schemeClr val="tx1">
                    <a:alpha val="100000"/>
                  </a:schemeClr>
                </a:solidFill>
                <a:latin typeface="+mn-cs"/>
                <a:ea typeface="+mn-cs"/>
              </a:rPr>
              <a:t>1. PC.</a:t>
            </a:r>
            <a:r>
              <a:rPr lang="ko-KR" altLang="en-US" sz="1600" dirty="0">
                <a:solidFill>
                  <a:schemeClr val="tx1">
                    <a:alpha val="100000"/>
                  </a:schemeClr>
                </a:solidFill>
                <a:latin typeface="+mn-cs"/>
                <a:ea typeface="+mn-cs"/>
              </a:rPr>
              <a:t>모바일 메인 배너</a:t>
            </a:r>
            <a:r>
              <a:rPr lang="en-US" altLang="ko-KR" sz="1600" dirty="0">
                <a:solidFill>
                  <a:schemeClr val="tx1">
                    <a:alpha val="100000"/>
                  </a:schemeClr>
                </a:solidFill>
                <a:latin typeface="+mn-cs"/>
                <a:ea typeface="+mn-cs"/>
              </a:rPr>
              <a:t>,</a:t>
            </a:r>
            <a:r>
              <a:rPr lang="ko-KR" altLang="en-US" sz="1800" dirty="0">
                <a:solidFill>
                  <a:srgbClr val="000000"/>
                </a:solidFill>
                <a:latin typeface="나눔명조"/>
                <a:ea typeface="나눔명조"/>
              </a:rPr>
              <a:t> </a:t>
            </a:r>
            <a:r>
              <a:rPr lang="en-US" altLang="ko-KR" sz="1800" dirty="0">
                <a:solidFill>
                  <a:srgbClr val="000000"/>
                </a:solidFill>
                <a:latin typeface="나눔명조"/>
                <a:ea typeface="나눔명조"/>
              </a:rPr>
              <a:t>3. PC,</a:t>
            </a:r>
            <a:r>
              <a:rPr lang="ko-KR" altLang="en-US" sz="1800" dirty="0">
                <a:solidFill>
                  <a:srgbClr val="000000"/>
                </a:solidFill>
                <a:latin typeface="나눔명조"/>
                <a:ea typeface="나눔명조"/>
              </a:rPr>
              <a:t>모바일 </a:t>
            </a:r>
            <a:r>
              <a:rPr lang="ko-KR" altLang="en-US" sz="1800" dirty="0" err="1">
                <a:solidFill>
                  <a:srgbClr val="000000"/>
                </a:solidFill>
                <a:latin typeface="나눔명조"/>
                <a:ea typeface="나눔명조"/>
              </a:rPr>
              <a:t>게시글하단</a:t>
            </a:r>
            <a:endParaRPr lang="en-US" altLang="ko-KR" sz="1800" dirty="0">
              <a:solidFill>
                <a:srgbClr val="000000"/>
              </a:solidFill>
              <a:latin typeface="나눔명조"/>
              <a:ea typeface="나눔명조"/>
            </a:endParaRPr>
          </a:p>
          <a:p>
            <a:pPr>
              <a:defRPr/>
            </a:pPr>
            <a:r>
              <a:rPr lang="en-US" altLang="ko-KR" dirty="0">
                <a:solidFill>
                  <a:srgbClr val="000000"/>
                </a:solidFill>
                <a:latin typeface="나눔명조"/>
              </a:rPr>
              <a:t>&gt;&gt; </a:t>
            </a:r>
            <a:r>
              <a:rPr lang="ko-KR" altLang="en-US" dirty="0" err="1">
                <a:solidFill>
                  <a:srgbClr val="000000"/>
                </a:solidFill>
                <a:latin typeface="나눔명조"/>
              </a:rPr>
              <a:t>엠봉에서</a:t>
            </a:r>
            <a:r>
              <a:rPr lang="ko-KR" altLang="en-US" dirty="0">
                <a:solidFill>
                  <a:srgbClr val="000000"/>
                </a:solidFill>
                <a:latin typeface="나눔명조"/>
              </a:rPr>
              <a:t> 운영하는 채널 </a:t>
            </a:r>
            <a:r>
              <a:rPr lang="en-US" altLang="ko-KR" dirty="0">
                <a:solidFill>
                  <a:srgbClr val="000000"/>
                </a:solidFill>
                <a:latin typeface="나눔명조"/>
              </a:rPr>
              <a:t>SNS</a:t>
            </a:r>
            <a:r>
              <a:rPr lang="ko-KR" altLang="en-US" dirty="0">
                <a:solidFill>
                  <a:srgbClr val="000000"/>
                </a:solidFill>
                <a:latin typeface="나눔명조"/>
              </a:rPr>
              <a:t>에도 </a:t>
            </a:r>
            <a:r>
              <a:rPr lang="en-US" altLang="ko-KR" dirty="0">
                <a:solidFill>
                  <a:srgbClr val="000000"/>
                </a:solidFill>
                <a:latin typeface="나눔명조"/>
              </a:rPr>
              <a:t>7</a:t>
            </a:r>
            <a:r>
              <a:rPr lang="ko-KR" altLang="en-US" dirty="0">
                <a:solidFill>
                  <a:srgbClr val="000000"/>
                </a:solidFill>
                <a:latin typeface="나눔명조"/>
              </a:rPr>
              <a:t>일에 </a:t>
            </a:r>
            <a:r>
              <a:rPr lang="en-US" altLang="ko-KR" dirty="0">
                <a:solidFill>
                  <a:srgbClr val="000000"/>
                </a:solidFill>
                <a:latin typeface="나눔명조"/>
              </a:rPr>
              <a:t>1</a:t>
            </a:r>
            <a:r>
              <a:rPr lang="ko-KR" altLang="en-US" dirty="0">
                <a:solidFill>
                  <a:srgbClr val="000000"/>
                </a:solidFill>
                <a:latin typeface="나눔명조"/>
              </a:rPr>
              <a:t>회 업로드 해드립니다</a:t>
            </a:r>
            <a:r>
              <a:rPr lang="en-US" altLang="ko-KR" dirty="0">
                <a:solidFill>
                  <a:srgbClr val="000000"/>
                </a:solidFill>
                <a:latin typeface="나눔명조"/>
              </a:rPr>
              <a:t>.</a:t>
            </a:r>
            <a:br>
              <a:rPr lang="en-US" altLang="ko-KR" dirty="0"/>
            </a:br>
            <a:r>
              <a:rPr altLang="ko-KR" sz="1750" dirty="0">
                <a:solidFill>
                  <a:srgbClr val="000000"/>
                </a:solidFill>
                <a:latin typeface="나눔명조"/>
                <a:ea typeface="나눔명조"/>
              </a:rPr>
              <a:t>≫ </a:t>
            </a:r>
            <a:r>
              <a:rPr altLang="ko-KR" sz="1750" b="1" dirty="0" err="1">
                <a:solidFill>
                  <a:srgbClr val="000000"/>
                </a:solidFill>
                <a:latin typeface="나눔명조"/>
                <a:ea typeface="나눔명조"/>
              </a:rPr>
              <a:t>예상노출수</a:t>
            </a:r>
            <a:r>
              <a:rPr altLang="ko-KR" sz="1750" dirty="0">
                <a:solidFill>
                  <a:srgbClr val="000000"/>
                </a:solidFill>
                <a:latin typeface="나눔명조"/>
                <a:ea typeface="나눔명조"/>
              </a:rPr>
              <a:t>:</a:t>
            </a:r>
            <a:r>
              <a:rPr lang="ko-KR" altLang="en-US" sz="1750" dirty="0">
                <a:solidFill>
                  <a:srgbClr val="000000"/>
                </a:solidFill>
                <a:latin typeface="나눔명조"/>
                <a:ea typeface="나눔명조"/>
              </a:rPr>
              <a:t> </a:t>
            </a:r>
            <a:r>
              <a:rPr altLang="ko-KR" sz="1750" b="1" dirty="0">
                <a:solidFill>
                  <a:srgbClr val="008000"/>
                </a:solidFill>
                <a:latin typeface="+mn-ea"/>
                <a:ea typeface="+mn-ea"/>
              </a:rPr>
              <a:t>&lt;1일&gt;</a:t>
            </a:r>
            <a:r>
              <a:rPr altLang="ko-KR" sz="1750" dirty="0">
                <a:latin typeface="+mn-ea"/>
                <a:ea typeface="+mn-ea"/>
              </a:rPr>
              <a:t> </a:t>
            </a:r>
            <a:r>
              <a:rPr altLang="ko-KR" sz="1750" dirty="0">
                <a:solidFill>
                  <a:srgbClr val="000000"/>
                </a:solidFill>
                <a:latin typeface="나눔명조"/>
                <a:ea typeface="나눔명조"/>
              </a:rPr>
              <a:t> </a:t>
            </a:r>
            <a:r>
              <a:rPr lang="en-US" altLang="ko-KR" sz="1750" dirty="0">
                <a:solidFill>
                  <a:srgbClr val="000000"/>
                </a:solidFill>
                <a:latin typeface="나눔명조"/>
                <a:ea typeface="나눔명조"/>
              </a:rPr>
              <a:t>40</a:t>
            </a:r>
            <a:r>
              <a:rPr lang="ko-KR" altLang="en-US" sz="1750" dirty="0">
                <a:solidFill>
                  <a:srgbClr val="000000"/>
                </a:solidFill>
                <a:latin typeface="나눔명조"/>
                <a:ea typeface="나눔명조"/>
              </a:rPr>
              <a:t>만 </a:t>
            </a:r>
            <a:r>
              <a:rPr altLang="ko-KR" sz="1750" dirty="0">
                <a:solidFill>
                  <a:srgbClr val="000000"/>
                </a:solidFill>
                <a:latin typeface="나눔명조"/>
                <a:ea typeface="나눔명조"/>
              </a:rPr>
              <a:t>회</a:t>
            </a:r>
            <a:br>
              <a:rPr lang="en-US" altLang="ko-KR" dirty="0"/>
            </a:br>
            <a:r>
              <a:rPr altLang="ko-KR" sz="1750" dirty="0">
                <a:solidFill>
                  <a:srgbClr val="000000"/>
                </a:solidFill>
                <a:latin typeface="나눔명조"/>
                <a:ea typeface="나눔명조"/>
              </a:rPr>
              <a:t>≫ </a:t>
            </a:r>
            <a:r>
              <a:rPr altLang="ko-KR" sz="1750" b="1" dirty="0" err="1">
                <a:solidFill>
                  <a:srgbClr val="000000"/>
                </a:solidFill>
                <a:latin typeface="나눔명조"/>
                <a:ea typeface="나눔명조"/>
              </a:rPr>
              <a:t>광고</a:t>
            </a:r>
            <a:r>
              <a:rPr altLang="ko-KR" sz="1750" b="1" dirty="0">
                <a:solidFill>
                  <a:srgbClr val="000000"/>
                </a:solidFill>
                <a:latin typeface="나눔명조"/>
                <a:ea typeface="나눔명조"/>
              </a:rPr>
              <a:t> </a:t>
            </a:r>
            <a:r>
              <a:rPr altLang="ko-KR" sz="1750" b="1" dirty="0" err="1">
                <a:solidFill>
                  <a:srgbClr val="000000"/>
                </a:solidFill>
                <a:latin typeface="나눔명조"/>
                <a:ea typeface="나눔명조"/>
              </a:rPr>
              <a:t>노출방법</a:t>
            </a:r>
            <a:r>
              <a:rPr altLang="ko-KR" sz="1750" b="1" dirty="0">
                <a:solidFill>
                  <a:srgbClr val="000000"/>
                </a:solidFill>
                <a:latin typeface="나눔명조"/>
                <a:ea typeface="나눔명조"/>
              </a:rPr>
              <a:t>: </a:t>
            </a:r>
            <a:r>
              <a:rPr lang="ko-KR" altLang="en-US" sz="1750" b="1" dirty="0" err="1">
                <a:solidFill>
                  <a:srgbClr val="000000"/>
                </a:solidFill>
                <a:latin typeface="나눔명조"/>
                <a:ea typeface="나눔명조"/>
              </a:rPr>
              <a:t>엠봉접속시</a:t>
            </a:r>
            <a:r>
              <a:rPr lang="ko-KR" altLang="en-US" sz="1750" b="1" dirty="0">
                <a:solidFill>
                  <a:srgbClr val="000000"/>
                </a:solidFill>
                <a:latin typeface="나눔명조"/>
                <a:ea typeface="나눔명조"/>
              </a:rPr>
              <a:t> </a:t>
            </a:r>
            <a:r>
              <a:rPr lang="ko-KR" altLang="en-US" sz="1750" b="1" dirty="0" err="1">
                <a:solidFill>
                  <a:srgbClr val="000000"/>
                </a:solidFill>
                <a:latin typeface="나눔명조"/>
                <a:ea typeface="나눔명조"/>
              </a:rPr>
              <a:t>메인배너와</a:t>
            </a:r>
            <a:r>
              <a:rPr lang="ko-KR" altLang="en-US" sz="1750" b="1" dirty="0">
                <a:solidFill>
                  <a:srgbClr val="000000"/>
                </a:solidFill>
                <a:latin typeface="나눔명조"/>
                <a:ea typeface="나눔명조"/>
              </a:rPr>
              <a:t> 게시글 읽기 후 하단에 노출</a:t>
            </a:r>
            <a:endParaRPr lang="en-US" altLang="ko-KR" sz="1750" b="1" dirty="0">
              <a:solidFill>
                <a:srgbClr val="000000"/>
              </a:solidFill>
              <a:latin typeface="나눔명조"/>
              <a:ea typeface="나눔명조"/>
            </a:endParaRPr>
          </a:p>
          <a:p>
            <a:pPr>
              <a:defRPr/>
            </a:pPr>
            <a:r>
              <a:rPr altLang="ko-KR" sz="1750" dirty="0">
                <a:solidFill>
                  <a:srgbClr val="000000"/>
                </a:solidFill>
                <a:latin typeface="나눔명조"/>
                <a:ea typeface="나눔명조"/>
              </a:rPr>
              <a:t>≫ </a:t>
            </a:r>
            <a:r>
              <a:rPr altLang="ko-KR" sz="1750" b="1" dirty="0" err="1">
                <a:solidFill>
                  <a:srgbClr val="000000"/>
                </a:solidFill>
                <a:latin typeface="나눔명조"/>
                <a:ea typeface="나눔명조"/>
              </a:rPr>
              <a:t>광고</a:t>
            </a:r>
            <a:r>
              <a:rPr altLang="ko-KR" sz="1750" b="1" dirty="0">
                <a:solidFill>
                  <a:srgbClr val="000000"/>
                </a:solidFill>
                <a:latin typeface="나눔명조"/>
                <a:ea typeface="나눔명조"/>
              </a:rPr>
              <a:t> </a:t>
            </a:r>
            <a:r>
              <a:rPr altLang="ko-KR" sz="1750" b="1" dirty="0" err="1">
                <a:solidFill>
                  <a:srgbClr val="000000"/>
                </a:solidFill>
                <a:latin typeface="나눔명조"/>
                <a:ea typeface="나눔명조"/>
              </a:rPr>
              <a:t>비용</a:t>
            </a:r>
            <a:r>
              <a:rPr altLang="ko-KR" sz="1750" dirty="0">
                <a:solidFill>
                  <a:srgbClr val="000000"/>
                </a:solidFill>
                <a:latin typeface="나눔명조"/>
                <a:ea typeface="나눔명조"/>
              </a:rPr>
              <a:t>: </a:t>
            </a:r>
            <a:r>
              <a:rPr lang="en-US" altLang="ko-KR" sz="1750" dirty="0">
                <a:solidFill>
                  <a:srgbClr val="000000"/>
                </a:solidFill>
                <a:latin typeface="나눔명조"/>
                <a:ea typeface="나눔명조"/>
              </a:rPr>
              <a:t>40</a:t>
            </a:r>
            <a:r>
              <a:rPr altLang="ko-KR" sz="1750" dirty="0">
                <a:solidFill>
                  <a:srgbClr val="000000"/>
                </a:solidFill>
                <a:latin typeface="나눔명조"/>
                <a:ea typeface="나눔명조"/>
              </a:rPr>
              <a:t>만원 / 월</a:t>
            </a:r>
          </a:p>
          <a:p>
            <a:pPr marL="0">
              <a:lnSpc>
                <a:spcPct val="100000"/>
              </a:lnSpc>
              <a:buNone/>
              <a:defRPr/>
            </a:pPr>
            <a:r>
              <a:rPr altLang="ko-KR" sz="1750" dirty="0">
                <a:latin typeface="나눔명조"/>
                <a:ea typeface="나눔명조"/>
              </a:rPr>
              <a:t>≫ </a:t>
            </a:r>
            <a:r>
              <a:rPr altLang="ko-KR" sz="1750" b="1" dirty="0" err="1">
                <a:latin typeface="나눔명조"/>
                <a:ea typeface="나눔명조"/>
              </a:rPr>
              <a:t>배너사이즈</a:t>
            </a:r>
            <a:r>
              <a:rPr altLang="ko-KR" sz="1750" dirty="0">
                <a:latin typeface="나눔명조"/>
                <a:ea typeface="나눔명조"/>
              </a:rPr>
              <a:t>: </a:t>
            </a:r>
            <a:r>
              <a:rPr lang="en-US" altLang="ko-KR" sz="1750" dirty="0">
                <a:latin typeface="나눔명조"/>
                <a:ea typeface="나눔명조"/>
              </a:rPr>
              <a:t>1</a:t>
            </a:r>
            <a:r>
              <a:rPr lang="ko-KR" altLang="en-US" sz="1750" dirty="0">
                <a:latin typeface="나눔명조"/>
                <a:ea typeface="나눔명조"/>
              </a:rPr>
              <a:t>번 </a:t>
            </a:r>
            <a:r>
              <a:rPr lang="en-US" altLang="ko-KR" sz="1750" dirty="0">
                <a:latin typeface="나눔명조"/>
                <a:ea typeface="나눔명조"/>
              </a:rPr>
              <a:t>: </a:t>
            </a:r>
            <a:r>
              <a:rPr lang="en-US" altLang="ko-KR" sz="1600" dirty="0">
                <a:latin typeface="+mn-ea"/>
                <a:ea typeface="+mn-ea"/>
              </a:rPr>
              <a:t>900x120,  3</a:t>
            </a:r>
            <a:r>
              <a:rPr lang="ko-KR" altLang="en-US" sz="1600" dirty="0">
                <a:latin typeface="+mn-ea"/>
                <a:ea typeface="+mn-ea"/>
              </a:rPr>
              <a:t>번</a:t>
            </a:r>
            <a:r>
              <a:rPr lang="en-US" altLang="ko-KR" sz="1600" dirty="0">
                <a:latin typeface="+mn-ea"/>
                <a:ea typeface="+mn-ea"/>
              </a:rPr>
              <a:t>: </a:t>
            </a:r>
            <a:r>
              <a:rPr lang="en-US" altLang="ko-KR" sz="1750" dirty="0">
                <a:latin typeface="나눔명조"/>
                <a:ea typeface="나눔명조"/>
              </a:rPr>
              <a:t>850x219</a:t>
            </a:r>
            <a:endParaRPr altLang="ko-KR" sz="1750" dirty="0">
              <a:latin typeface="나눔명조"/>
              <a:ea typeface="나눔명조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ppt_168874660582211806"/>
          <p:cNvSpPr>
            <a:spLocks noGrp="1"/>
          </p:cNvSpPr>
          <p:nvPr>
            <p:ph type="title"/>
          </p:nvPr>
        </p:nvSpPr>
        <p:spPr>
          <a:xfrm>
            <a:off x="-1607574" y="274638"/>
            <a:ext cx="8229600" cy="1143000"/>
          </a:xfrm>
          <a:prstGeom prst="rect">
            <a:avLst/>
          </a:prstGeom>
        </p:spPr>
        <p:txBody>
          <a:bodyPr lIns="91440" tIns="45720" rIns="91440" bIns="45720" anchor="ctr"/>
          <a:lstStyle>
            <a:lvl1pPr>
              <a:defRPr sz="5200" kern="1200" spc="-150" baseline="0">
                <a:solidFill>
                  <a:srgbClr val="F8B500"/>
                </a:solidFill>
                <a:latin typeface="나눔명조"/>
                <a:ea typeface="나눔명조"/>
                <a:cs typeface="+mn-cs"/>
              </a:defRPr>
            </a:lvl1pPr>
          </a:lstStyle>
          <a:p>
            <a:pPr marL="0" algn="ctr">
              <a:lnSpc>
                <a:spcPct val="100000"/>
              </a:lnSpc>
              <a:buNone/>
            </a:pPr>
            <a:r>
              <a:rPr lang="ko-KR" altLang="ko-KR" sz="5200" spc="-150">
                <a:solidFill>
                  <a:srgbClr val="F8B500"/>
                </a:solidFill>
                <a:ea typeface="+mn-cs"/>
              </a:rPr>
              <a:t>지속적인 성장</a:t>
            </a:r>
          </a:p>
        </p:txBody>
      </p:sp>
      <p:pic>
        <p:nvPicPr>
          <p:cNvPr id="4" name="nppt_168874660582211844" descr="이미지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417638"/>
            <a:ext cx="8445909" cy="5156404"/>
          </a:xfrm>
          <a:prstGeom prst="rect">
            <a:avLst/>
          </a:prstGeom>
        </p:spPr>
      </p:pic>
      <p:sp>
        <p:nvSpPr>
          <p:cNvPr id="5" name="nppt_168874660582212331"/>
          <p:cNvSpPr/>
          <p:nvPr/>
        </p:nvSpPr>
        <p:spPr>
          <a:xfrm>
            <a:off x="5821003" y="1047505"/>
            <a:ext cx="3810000" cy="370132"/>
          </a:xfrm>
          <a:prstGeom prst="rect">
            <a:avLst/>
          </a:prstGeom>
          <a:noFill/>
          <a:ln w="25400" cap="flat">
            <a:noFill/>
            <a:prstDash val="solid"/>
          </a:ln>
        </p:spPr>
        <p:txBody>
          <a:bodyPr lIns="90000" tIns="46800" rIns="90000" bIns="46800" anchor="t"/>
          <a:lstStyle/>
          <a:p>
            <a:pPr marL="0" algn="l">
              <a:lnSpc>
                <a:spcPct val="100000"/>
              </a:lnSpc>
              <a:buNone/>
            </a:pPr>
            <a:r>
              <a:rPr altLang="ko-KR" sz="1800" b="1">
                <a:solidFill>
                  <a:srgbClr val="00B050"/>
                </a:solidFill>
                <a:latin typeface="+mn-cs"/>
                <a:ea typeface="+mn-cs"/>
              </a:rPr>
              <a:t>엠봉스튜디오 SNS 채널 운영</a:t>
            </a:r>
          </a:p>
        </p:txBody>
      </p:sp>
      <p:sp>
        <p:nvSpPr>
          <p:cNvPr id="6" name="nppt_168874660582212843"/>
          <p:cNvSpPr/>
          <p:nvPr/>
        </p:nvSpPr>
        <p:spPr>
          <a:xfrm>
            <a:off x="5000932" y="846138"/>
            <a:ext cx="3810000" cy="370132"/>
          </a:xfrm>
          <a:prstGeom prst="rect">
            <a:avLst/>
          </a:prstGeom>
          <a:noFill/>
        </p:spPr>
        <p:txBody>
          <a:bodyPr lIns="90000" tIns="46800" rIns="90000" bIns="46800" anchor="t"/>
          <a:lstStyle/>
          <a:p>
            <a:pPr marL="0" algn="l">
              <a:lnSpc>
                <a:spcPct val="100000"/>
              </a:lnSpc>
              <a:buNone/>
            </a:pPr>
            <a:r>
              <a:rPr altLang="ko-KR" sz="1800">
                <a:solidFill>
                  <a:schemeClr val="tx1">
                    <a:alpha val="100000"/>
                  </a:schemeClr>
                </a:solidFill>
                <a:latin typeface="+mn-cs"/>
                <a:ea typeface="+mn-cs"/>
              </a:rPr>
              <a:t>◇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ppt_16887466058223836"/>
          <p:cNvSpPr/>
          <p:nvPr/>
        </p:nvSpPr>
        <p:spPr>
          <a:xfrm>
            <a:off x="3856088" y="460175"/>
            <a:ext cx="1431822" cy="370132"/>
          </a:xfrm>
          <a:prstGeom prst="rect">
            <a:avLst/>
          </a:prstGeom>
          <a:noFill/>
          <a:ln w="25400" cap="flat">
            <a:noFill/>
            <a:prstDash val="solid"/>
          </a:ln>
        </p:spPr>
        <p:txBody>
          <a:bodyPr lIns="89999" tIns="46800" rIns="89999" bIns="46800" anchor="t"/>
          <a:lstStyle/>
          <a:p>
            <a:pPr marL="0" algn="l">
              <a:lnSpc>
                <a:spcPct val="100000"/>
              </a:lnSpc>
              <a:buNone/>
              <a:defRPr/>
            </a:pPr>
            <a:r>
              <a:rPr altLang="ko-KR" sz="1800" b="1">
                <a:solidFill>
                  <a:schemeClr val="tx1">
                    <a:alpha val="100000"/>
                  </a:schemeClr>
                </a:solidFill>
                <a:latin typeface="맑은 고딕"/>
                <a:ea typeface="맑은 고딕"/>
              </a:rPr>
              <a:t>서비스 소개</a:t>
            </a:r>
          </a:p>
        </p:txBody>
      </p:sp>
      <p:cxnSp>
        <p:nvCxnSpPr>
          <p:cNvPr id="6" name="nppt_16887466058224665"/>
          <p:cNvCxnSpPr/>
          <p:nvPr/>
        </p:nvCxnSpPr>
        <p:spPr>
          <a:xfrm>
            <a:off x="3856088" y="838814"/>
            <a:ext cx="1431822" cy="0"/>
          </a:xfrm>
          <a:prstGeom prst="line">
            <a:avLst/>
          </a:prstGeom>
          <a:ln w="25400" cap="flat">
            <a:solidFill>
              <a:schemeClr val="accent1">
                <a:shade val="50000"/>
              </a:schemeClr>
            </a:solidFill>
            <a:prstDash val="solid"/>
          </a:ln>
        </p:spPr>
      </p:cxnSp>
      <p:sp>
        <p:nvSpPr>
          <p:cNvPr id="7" name="TextBox 6"/>
          <p:cNvSpPr txBox="1"/>
          <p:nvPr/>
        </p:nvSpPr>
        <p:spPr>
          <a:xfrm>
            <a:off x="3455368" y="5945430"/>
            <a:ext cx="5688632" cy="363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>
                <a:latin typeface="한컴 윤고딕 250"/>
                <a:ea typeface="한컴 윤고딕 250"/>
              </a:rPr>
              <a:t>제휴 문의 </a:t>
            </a:r>
            <a:r>
              <a:rPr lang="en-US" altLang="ko-KR">
                <a:latin typeface="한컴 윤고딕 250"/>
                <a:ea typeface="한컴 윤고딕 250"/>
              </a:rPr>
              <a:t>:</a:t>
            </a:r>
            <a:r>
              <a:rPr lang="ko-KR" altLang="en-US">
                <a:latin typeface="한컴 윤고딕 250"/>
                <a:ea typeface="한컴 윤고딕 250"/>
              </a:rPr>
              <a:t> </a:t>
            </a:r>
            <a:r>
              <a:rPr lang="en-US" altLang="ko-KR">
                <a:latin typeface="한컴 윤고딕 250"/>
                <a:ea typeface="한컴 윤고딕 250"/>
              </a:rPr>
              <a:t>marica__@naver.com </a:t>
            </a:r>
          </a:p>
        </p:txBody>
      </p:sp>
      <p:cxnSp>
        <p:nvCxnSpPr>
          <p:cNvPr id="8" name="직선 화살표 연결선 7"/>
          <p:cNvCxnSpPr/>
          <p:nvPr/>
        </p:nvCxnSpPr>
        <p:spPr>
          <a:xfrm>
            <a:off x="2915816" y="6093296"/>
            <a:ext cx="490438" cy="0"/>
          </a:xfrm>
          <a:prstGeom prst="straightConnector1">
            <a:avLst/>
          </a:prstGeom>
          <a:ln>
            <a:solidFill>
              <a:schemeClr val="dk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19672" y="5944290"/>
            <a:ext cx="1224136" cy="36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>
                <a:solidFill>
                  <a:srgbClr val="808080"/>
                </a:solidFill>
                <a:latin typeface="한컴 백제 B"/>
                <a:ea typeface="한컴 백제 B"/>
              </a:rPr>
              <a:t>언더바 </a:t>
            </a:r>
            <a:r>
              <a:rPr lang="en-US" altLang="ko-KR">
                <a:solidFill>
                  <a:srgbClr val="808080"/>
                </a:solidFill>
                <a:latin typeface="한컴 백제 B"/>
                <a:ea typeface="한컴 백제 B"/>
              </a:rPr>
              <a:t>2</a:t>
            </a:r>
            <a:r>
              <a:rPr lang="ko-KR" altLang="en-US">
                <a:solidFill>
                  <a:srgbClr val="808080"/>
                </a:solidFill>
                <a:latin typeface="한컴 백제 B"/>
                <a:ea typeface="한컴 백제 B"/>
              </a:rPr>
              <a:t>개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50434" y="127480"/>
            <a:ext cx="2205341" cy="643224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518437" y="980728"/>
            <a:ext cx="6107124" cy="4680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ppt_16887466058223836"/>
          <p:cNvSpPr/>
          <p:nvPr/>
        </p:nvSpPr>
        <p:spPr>
          <a:xfrm>
            <a:off x="2811354" y="408289"/>
            <a:ext cx="2705546" cy="370132"/>
          </a:xfrm>
          <a:prstGeom prst="rect">
            <a:avLst/>
          </a:prstGeom>
          <a:noFill/>
          <a:ln w="25400" cap="flat">
            <a:noFill/>
            <a:prstDash val="solid"/>
          </a:ln>
        </p:spPr>
        <p:txBody>
          <a:bodyPr lIns="89999" tIns="46800" rIns="89999" bIns="46800" anchor="t"/>
          <a:lstStyle/>
          <a:p>
            <a:pPr marL="0" algn="l">
              <a:lnSpc>
                <a:spcPct val="100000"/>
              </a:lnSpc>
              <a:buNone/>
              <a:defRPr/>
            </a:pPr>
            <a:r>
              <a:rPr lang="ko-KR" altLang="en-US" sz="1800" b="1" dirty="0">
                <a:solidFill>
                  <a:schemeClr val="tx1">
                    <a:alpha val="100000"/>
                  </a:schemeClr>
                </a:solidFill>
                <a:latin typeface="맑은 고딕"/>
                <a:ea typeface="맑은 고딕"/>
              </a:rPr>
              <a:t>역대방문자</a:t>
            </a:r>
            <a:r>
              <a:rPr lang="en-US" altLang="ko-KR" sz="1800" b="1" dirty="0">
                <a:solidFill>
                  <a:schemeClr val="tx1">
                    <a:alpha val="100000"/>
                  </a:schemeClr>
                </a:solidFill>
                <a:latin typeface="맑은 고딕"/>
                <a:ea typeface="맑은 고딕"/>
              </a:rPr>
              <a:t>(</a:t>
            </a:r>
            <a:r>
              <a:rPr lang="ko-KR" altLang="en-US" sz="1800" b="1" dirty="0" err="1">
                <a:solidFill>
                  <a:schemeClr val="tx1">
                    <a:alpha val="100000"/>
                  </a:schemeClr>
                </a:solidFill>
                <a:latin typeface="맑은 고딕"/>
                <a:ea typeface="맑은 고딕"/>
              </a:rPr>
              <a:t>동접</a:t>
            </a:r>
            <a:r>
              <a:rPr lang="en-US" altLang="ko-KR" sz="1800" b="1" dirty="0">
                <a:solidFill>
                  <a:schemeClr val="tx1">
                    <a:alpha val="100000"/>
                  </a:schemeClr>
                </a:solidFill>
                <a:latin typeface="맑은 고딕"/>
                <a:ea typeface="맑은 고딕"/>
              </a:rPr>
              <a:t>)</a:t>
            </a:r>
            <a:r>
              <a:rPr altLang="ko-KR" sz="1800" b="1" dirty="0">
                <a:solidFill>
                  <a:schemeClr val="tx1">
                    <a:alpha val="100000"/>
                  </a:schemeClr>
                </a:solidFill>
                <a:latin typeface="맑은 고딕"/>
                <a:ea typeface="맑은 고딕"/>
              </a:rPr>
              <a:t> </a:t>
            </a:r>
            <a:r>
              <a:rPr altLang="ko-KR" sz="1800" b="1" dirty="0" err="1">
                <a:solidFill>
                  <a:schemeClr val="tx1">
                    <a:alpha val="100000"/>
                  </a:schemeClr>
                </a:solidFill>
                <a:latin typeface="맑은 고딕"/>
                <a:ea typeface="맑은 고딕"/>
              </a:rPr>
              <a:t>소개</a:t>
            </a:r>
            <a:endParaRPr altLang="ko-KR" sz="1800" b="1" dirty="0">
              <a:solidFill>
                <a:schemeClr val="tx1">
                  <a:alpha val="100000"/>
                </a:schemeClr>
              </a:solidFill>
              <a:latin typeface="맑은 고딕"/>
              <a:ea typeface="맑은 고딕"/>
            </a:endParaRPr>
          </a:p>
        </p:txBody>
      </p:sp>
      <p:cxnSp>
        <p:nvCxnSpPr>
          <p:cNvPr id="6" name="nppt_16887466058224665"/>
          <p:cNvCxnSpPr/>
          <p:nvPr/>
        </p:nvCxnSpPr>
        <p:spPr>
          <a:xfrm>
            <a:off x="3856088" y="838814"/>
            <a:ext cx="1431822" cy="0"/>
          </a:xfrm>
          <a:prstGeom prst="line">
            <a:avLst/>
          </a:prstGeom>
          <a:ln w="25400" cap="flat">
            <a:solidFill>
              <a:schemeClr val="accent1">
                <a:shade val="50000"/>
              </a:schemeClr>
            </a:solidFill>
            <a:prstDash val="solid"/>
          </a:ln>
        </p:spPr>
      </p:cxn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50434" y="127480"/>
            <a:ext cx="2205341" cy="643224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FB10C4E6-6DCD-D9F1-EFC0-A8A01D455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02" y="1011694"/>
            <a:ext cx="5021678" cy="483661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잉크 3">
                <a:extLst>
                  <a:ext uri="{FF2B5EF4-FFF2-40B4-BE49-F238E27FC236}">
                    <a16:creationId xmlns:a16="http://schemas.microsoft.com/office/drawing/2014/main" id="{60A7BF02-BC05-BBCD-E450-E3AE8787D2B2}"/>
                  </a:ext>
                </a:extLst>
              </p14:cNvPr>
              <p14:cNvContentPartPr/>
              <p14:nvPr/>
            </p14:nvContentPartPr>
            <p14:xfrm>
              <a:off x="1731336" y="1111792"/>
              <a:ext cx="464400" cy="84960"/>
            </p14:xfrm>
          </p:contentPart>
        </mc:Choice>
        <mc:Fallback>
          <p:pic>
            <p:nvPicPr>
              <p:cNvPr id="4" name="잉크 3">
                <a:extLst>
                  <a:ext uri="{FF2B5EF4-FFF2-40B4-BE49-F238E27FC236}">
                    <a16:creationId xmlns:a16="http://schemas.microsoft.com/office/drawing/2014/main" id="{60A7BF02-BC05-BBCD-E450-E3AE8787D2B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25216" y="1105672"/>
                <a:ext cx="47664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" name="잉크 10">
                <a:extLst>
                  <a:ext uri="{FF2B5EF4-FFF2-40B4-BE49-F238E27FC236}">
                    <a16:creationId xmlns:a16="http://schemas.microsoft.com/office/drawing/2014/main" id="{20314A1E-6174-99DB-4C43-C2B53A0FAE9F}"/>
                  </a:ext>
                </a:extLst>
              </p14:cNvPr>
              <p14:cNvContentPartPr/>
              <p14:nvPr/>
            </p14:nvContentPartPr>
            <p14:xfrm>
              <a:off x="4377745" y="6151149"/>
              <a:ext cx="360" cy="360"/>
            </p14:xfrm>
          </p:contentPart>
        </mc:Choice>
        <mc:Fallback>
          <p:pic>
            <p:nvPicPr>
              <p:cNvPr id="11" name="잉크 10">
                <a:extLst>
                  <a:ext uri="{FF2B5EF4-FFF2-40B4-BE49-F238E27FC236}">
                    <a16:creationId xmlns:a16="http://schemas.microsoft.com/office/drawing/2014/main" id="{20314A1E-6174-99DB-4C43-C2B53A0FAE9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71625" y="6145029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1E9E8B1D-A3DF-0EF5-FC00-CF1C9A5DFCDF}"/>
              </a:ext>
            </a:extLst>
          </p:cNvPr>
          <p:cNvSpPr txBox="1"/>
          <p:nvPr/>
        </p:nvSpPr>
        <p:spPr>
          <a:xfrm>
            <a:off x="3357573" y="6281342"/>
            <a:ext cx="1930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2024-03-14 </a:t>
            </a:r>
            <a:r>
              <a:rPr lang="ko-KR" altLang="en-US" dirty="0"/>
              <a:t>기준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AA7EFDDF-B0AC-A7B2-08E1-6E68A7A7F6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479" y="0"/>
            <a:ext cx="3167708" cy="685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32647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ppt_16887466058222315"/>
          <p:cNvSpPr/>
          <p:nvPr/>
        </p:nvSpPr>
        <p:spPr>
          <a:xfrm>
            <a:off x="225834" y="294256"/>
            <a:ext cx="3810000" cy="370132"/>
          </a:xfrm>
          <a:prstGeom prst="rect">
            <a:avLst/>
          </a:prstGeom>
          <a:noFill/>
          <a:ln w="25400" cap="flat">
            <a:noFill/>
            <a:prstDash val="solid"/>
          </a:ln>
        </p:spPr>
        <p:txBody>
          <a:bodyPr lIns="89999" tIns="46800" rIns="89999" bIns="46800" anchor="t"/>
          <a:lstStyle/>
          <a:p>
            <a:pPr marL="0" algn="l">
              <a:lnSpc>
                <a:spcPct val="100000"/>
              </a:lnSpc>
              <a:buNone/>
              <a:defRPr/>
            </a:pPr>
            <a:r>
              <a:rPr altLang="ko-KR" sz="1800" b="1">
                <a:solidFill>
                  <a:schemeClr val="tx1">
                    <a:alpha val="100000"/>
                  </a:schemeClr>
                </a:solidFill>
                <a:latin typeface="맑은 고딕"/>
                <a:ea typeface="맑은 고딕"/>
              </a:rPr>
              <a:t>AD 광고 단가안내</a:t>
            </a:r>
          </a:p>
        </p:txBody>
      </p:sp>
      <p:cxnSp>
        <p:nvCxnSpPr>
          <p:cNvPr id="4" name="nppt_16887466058222471"/>
          <p:cNvCxnSpPr/>
          <p:nvPr/>
        </p:nvCxnSpPr>
        <p:spPr>
          <a:xfrm>
            <a:off x="225834" y="724698"/>
            <a:ext cx="2037121" cy="1"/>
          </a:xfrm>
          <a:prstGeom prst="line">
            <a:avLst/>
          </a:prstGeom>
          <a:ln w="25400" cap="flat">
            <a:solidFill>
              <a:schemeClr val="accent1">
                <a:shade val="50000"/>
              </a:schemeClr>
            </a:solidFill>
            <a:prstDash val="solid"/>
          </a:ln>
        </p:spPr>
      </p:cxnSp>
      <p:sp>
        <p:nvSpPr>
          <p:cNvPr id="5" name="nppt_16887466058222519"/>
          <p:cNvSpPr/>
          <p:nvPr/>
        </p:nvSpPr>
        <p:spPr>
          <a:xfrm>
            <a:off x="705156" y="939498"/>
            <a:ext cx="3810000" cy="370132"/>
          </a:xfrm>
          <a:prstGeom prst="rect">
            <a:avLst/>
          </a:prstGeom>
          <a:noFill/>
          <a:ln w="25400" cap="flat">
            <a:noFill/>
            <a:prstDash val="solid"/>
          </a:ln>
        </p:spPr>
        <p:txBody>
          <a:bodyPr lIns="89999" tIns="46800" rIns="89999" bIns="46800" anchor="t"/>
          <a:lstStyle/>
          <a:p>
            <a:pPr marL="0" algn="l">
              <a:lnSpc>
                <a:spcPct val="100000"/>
              </a:lnSpc>
              <a:buNone/>
              <a:defRPr/>
            </a:pPr>
            <a:r>
              <a:rPr altLang="ko-KR" sz="1800" dirty="0">
                <a:solidFill>
                  <a:schemeClr val="tx1">
                    <a:alpha val="100000"/>
                  </a:schemeClr>
                </a:solidFill>
                <a:latin typeface="+mn-cs"/>
                <a:ea typeface="+mn-cs"/>
              </a:rPr>
              <a:t>1. </a:t>
            </a:r>
            <a:r>
              <a:rPr altLang="ko-KR" sz="1800" dirty="0" err="1">
                <a:solidFill>
                  <a:schemeClr val="tx1">
                    <a:alpha val="100000"/>
                  </a:schemeClr>
                </a:solidFill>
                <a:latin typeface="+mn-cs"/>
                <a:ea typeface="+mn-cs"/>
              </a:rPr>
              <a:t>PC.모바일</a:t>
            </a:r>
            <a:r>
              <a:rPr altLang="ko-KR" sz="1800" dirty="0">
                <a:solidFill>
                  <a:schemeClr val="tx1">
                    <a:alpha val="100000"/>
                  </a:schemeClr>
                </a:solidFill>
                <a:latin typeface="+mn-cs"/>
                <a:ea typeface="+mn-cs"/>
              </a:rPr>
              <a:t> </a:t>
            </a:r>
            <a:r>
              <a:rPr altLang="ko-KR" sz="1800" dirty="0" err="1">
                <a:solidFill>
                  <a:schemeClr val="tx1">
                    <a:alpha val="100000"/>
                  </a:schemeClr>
                </a:solidFill>
                <a:latin typeface="+mn-cs"/>
                <a:ea typeface="+mn-cs"/>
              </a:rPr>
              <a:t>메인</a:t>
            </a:r>
            <a:r>
              <a:rPr altLang="ko-KR" sz="1800" dirty="0">
                <a:solidFill>
                  <a:schemeClr val="tx1">
                    <a:alpha val="100000"/>
                  </a:schemeClr>
                </a:solidFill>
                <a:latin typeface="+mn-cs"/>
                <a:ea typeface="+mn-cs"/>
              </a:rPr>
              <a:t> </a:t>
            </a:r>
            <a:r>
              <a:rPr altLang="ko-KR" sz="1800" dirty="0" err="1">
                <a:solidFill>
                  <a:schemeClr val="tx1">
                    <a:alpha val="100000"/>
                  </a:schemeClr>
                </a:solidFill>
                <a:latin typeface="+mn-cs"/>
                <a:ea typeface="+mn-cs"/>
              </a:rPr>
              <a:t>배너</a:t>
            </a:r>
            <a:endParaRPr altLang="ko-KR" sz="1800" dirty="0">
              <a:solidFill>
                <a:schemeClr val="tx1">
                  <a:alpha val="100000"/>
                </a:schemeClr>
              </a:solidFill>
              <a:latin typeface="+mn-cs"/>
              <a:ea typeface="+mn-cs"/>
            </a:endParaRPr>
          </a:p>
        </p:txBody>
      </p:sp>
      <p:pic>
        <p:nvPicPr>
          <p:cNvPr id="6" name="nppt_16887466058222545" descr="이미지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05156" y="1384960"/>
            <a:ext cx="7315200" cy="3756240"/>
          </a:xfrm>
          <a:prstGeom prst="rect">
            <a:avLst/>
          </a:prstGeom>
        </p:spPr>
      </p:pic>
      <p:sp>
        <p:nvSpPr>
          <p:cNvPr id="7" name="nppt_16887466058222550"/>
          <p:cNvSpPr/>
          <p:nvPr/>
        </p:nvSpPr>
        <p:spPr>
          <a:xfrm>
            <a:off x="914400" y="5308708"/>
            <a:ext cx="4740991" cy="1467043"/>
          </a:xfrm>
          <a:prstGeom prst="rect">
            <a:avLst/>
          </a:prstGeom>
          <a:noFill/>
          <a:ln w="25400" cap="flat">
            <a:noFill/>
            <a:prstDash val="solid"/>
          </a:ln>
        </p:spPr>
        <p:txBody>
          <a:bodyPr lIns="89999" tIns="46800" rIns="89999" bIns="46800" anchor="t"/>
          <a:lstStyle/>
          <a:p>
            <a:pPr marL="0" algn="l">
              <a:lnSpc>
                <a:spcPct val="100000"/>
              </a:lnSpc>
              <a:buNone/>
              <a:defRPr/>
            </a:pPr>
            <a:r>
              <a:rPr altLang="ko-KR" sz="1800" dirty="0">
                <a:latin typeface="+mn-ea"/>
                <a:ea typeface="+mn-ea"/>
              </a:rPr>
              <a:t>≫ </a:t>
            </a:r>
            <a:r>
              <a:rPr altLang="ko-KR" sz="1800" b="1" dirty="0" err="1">
                <a:latin typeface="+mn-ea"/>
                <a:ea typeface="+mn-ea"/>
              </a:rPr>
              <a:t>위치</a:t>
            </a:r>
            <a:r>
              <a:rPr altLang="ko-KR" sz="1800" dirty="0">
                <a:latin typeface="+mn-ea"/>
                <a:ea typeface="+mn-ea"/>
              </a:rPr>
              <a:t>:</a:t>
            </a:r>
            <a:r>
              <a:rPr altLang="ko-KR" sz="1800" dirty="0">
                <a:solidFill>
                  <a:srgbClr val="00B050"/>
                </a:solidFill>
                <a:latin typeface="+mn-ea"/>
                <a:ea typeface="+mn-ea"/>
              </a:rPr>
              <a:t> </a:t>
            </a:r>
            <a:r>
              <a:rPr altLang="ko-KR" sz="1800" b="1" dirty="0" err="1">
                <a:solidFill>
                  <a:srgbClr val="00B050"/>
                </a:solidFill>
                <a:latin typeface="+mn-ea"/>
                <a:ea typeface="+mn-ea"/>
              </a:rPr>
              <a:t>PC,모바일</a:t>
            </a:r>
            <a:r>
              <a:rPr altLang="ko-KR" sz="1800" dirty="0">
                <a:solidFill>
                  <a:srgbClr val="00B050"/>
                </a:solidFill>
                <a:latin typeface="+mn-ea"/>
                <a:ea typeface="+mn-ea"/>
              </a:rPr>
              <a:t> </a:t>
            </a:r>
            <a:r>
              <a:rPr altLang="ko-KR" sz="1800" dirty="0" err="1">
                <a:latin typeface="+mn-ea"/>
                <a:ea typeface="+mn-ea"/>
              </a:rPr>
              <a:t>첫페이지</a:t>
            </a:r>
            <a:r>
              <a:rPr altLang="ko-KR" sz="1800" dirty="0">
                <a:latin typeface="+mn-ea"/>
                <a:ea typeface="+mn-ea"/>
              </a:rPr>
              <a:t> </a:t>
            </a:r>
            <a:r>
              <a:rPr altLang="ko-KR" sz="1800" dirty="0" err="1">
                <a:latin typeface="+mn-ea"/>
                <a:ea typeface="+mn-ea"/>
              </a:rPr>
              <a:t>상단</a:t>
            </a:r>
            <a:br>
              <a:rPr lang="en-US" altLang="ko-KR" dirty="0"/>
            </a:br>
            <a:r>
              <a:rPr altLang="ko-KR" sz="1800" dirty="0">
                <a:latin typeface="+mn-ea"/>
                <a:ea typeface="+mn-ea"/>
              </a:rPr>
              <a:t>≫ </a:t>
            </a:r>
            <a:r>
              <a:rPr altLang="ko-KR" sz="1800" b="1" dirty="0" err="1">
                <a:latin typeface="+mn-ea"/>
                <a:ea typeface="+mn-ea"/>
              </a:rPr>
              <a:t>예상노출수</a:t>
            </a:r>
            <a:r>
              <a:rPr altLang="ko-KR" sz="1800" b="1" dirty="0">
                <a:latin typeface="+mn-ea"/>
                <a:ea typeface="+mn-ea"/>
              </a:rPr>
              <a:t> : </a:t>
            </a:r>
            <a:r>
              <a:rPr altLang="ko-KR" sz="1800" dirty="0">
                <a:latin typeface="+mn-ea"/>
                <a:ea typeface="+mn-ea"/>
              </a:rPr>
              <a:t> </a:t>
            </a:r>
            <a:r>
              <a:rPr altLang="ko-KR" sz="1800" b="1" dirty="0">
                <a:solidFill>
                  <a:srgbClr val="008000"/>
                </a:solidFill>
                <a:latin typeface="+mn-ea"/>
                <a:ea typeface="+mn-ea"/>
              </a:rPr>
              <a:t>&lt;1일&gt;</a:t>
            </a:r>
            <a:r>
              <a:rPr altLang="ko-KR" sz="1800" dirty="0">
                <a:latin typeface="+mn-ea"/>
                <a:ea typeface="+mn-ea"/>
              </a:rPr>
              <a:t> 250,000 ~ 330,000회</a:t>
            </a:r>
            <a:br>
              <a:rPr lang="en-US" altLang="ko-KR" dirty="0"/>
            </a:br>
            <a:r>
              <a:rPr altLang="ko-KR" sz="1800" dirty="0">
                <a:latin typeface="+mn-ea"/>
                <a:ea typeface="+mn-ea"/>
              </a:rPr>
              <a:t>≫ </a:t>
            </a:r>
            <a:r>
              <a:rPr altLang="ko-KR" sz="1800" b="1" dirty="0" err="1">
                <a:latin typeface="+mn-ea"/>
                <a:ea typeface="+mn-ea"/>
              </a:rPr>
              <a:t>광고</a:t>
            </a:r>
            <a:r>
              <a:rPr altLang="ko-KR" sz="1800" b="1" dirty="0">
                <a:latin typeface="+mn-ea"/>
                <a:ea typeface="+mn-ea"/>
              </a:rPr>
              <a:t> </a:t>
            </a:r>
            <a:r>
              <a:rPr altLang="ko-KR" sz="1800" b="1" dirty="0" err="1">
                <a:latin typeface="+mn-ea"/>
                <a:ea typeface="+mn-ea"/>
              </a:rPr>
              <a:t>노출방법</a:t>
            </a:r>
            <a:r>
              <a:rPr altLang="ko-KR" sz="1800" b="1" dirty="0">
                <a:latin typeface="+mn-ea"/>
                <a:ea typeface="+mn-ea"/>
              </a:rPr>
              <a:t>: </a:t>
            </a:r>
            <a:r>
              <a:rPr altLang="ko-KR" sz="1800" dirty="0" err="1">
                <a:latin typeface="+mn-ea"/>
                <a:ea typeface="+mn-ea"/>
              </a:rPr>
              <a:t>랜덤</a:t>
            </a:r>
            <a:r>
              <a:rPr altLang="ko-KR" sz="1800" dirty="0">
                <a:latin typeface="+mn-ea"/>
                <a:ea typeface="+mn-ea"/>
              </a:rPr>
              <a:t> (</a:t>
            </a:r>
            <a:r>
              <a:rPr altLang="ko-KR" sz="1800" dirty="0" err="1">
                <a:latin typeface="+mn-ea"/>
                <a:ea typeface="+mn-ea"/>
              </a:rPr>
              <a:t>첫번째노출</a:t>
            </a:r>
            <a:r>
              <a:rPr altLang="ko-KR" sz="1800" dirty="0">
                <a:latin typeface="+mn-ea"/>
                <a:ea typeface="+mn-ea"/>
              </a:rPr>
              <a:t>)</a:t>
            </a:r>
            <a:br>
              <a:rPr lang="en-US" altLang="ko-KR" dirty="0"/>
            </a:br>
            <a:r>
              <a:rPr altLang="ko-KR" sz="1800" dirty="0">
                <a:latin typeface="+mn-ea"/>
                <a:ea typeface="+mn-ea"/>
              </a:rPr>
              <a:t>≫ </a:t>
            </a:r>
            <a:r>
              <a:rPr altLang="ko-KR" sz="1800" b="1" dirty="0" err="1">
                <a:latin typeface="+mn-ea"/>
                <a:ea typeface="+mn-ea"/>
              </a:rPr>
              <a:t>광고</a:t>
            </a:r>
            <a:r>
              <a:rPr altLang="ko-KR" sz="1800" b="1" dirty="0">
                <a:latin typeface="+mn-ea"/>
                <a:ea typeface="+mn-ea"/>
              </a:rPr>
              <a:t> </a:t>
            </a:r>
            <a:r>
              <a:rPr altLang="ko-KR" sz="1800" b="1" dirty="0" err="1">
                <a:latin typeface="+mn-ea"/>
                <a:ea typeface="+mn-ea"/>
              </a:rPr>
              <a:t>비용</a:t>
            </a:r>
            <a:r>
              <a:rPr altLang="ko-KR" sz="1800" dirty="0">
                <a:latin typeface="+mn-ea"/>
                <a:ea typeface="+mn-ea"/>
              </a:rPr>
              <a:t>: </a:t>
            </a:r>
            <a:r>
              <a:rPr lang="en-US" altLang="ko-KR" dirty="0">
                <a:latin typeface="+mn-ea"/>
              </a:rPr>
              <a:t>25</a:t>
            </a:r>
            <a:r>
              <a:rPr altLang="ko-KR" sz="1800" dirty="0">
                <a:latin typeface="+mn-ea"/>
                <a:ea typeface="+mn-ea"/>
              </a:rPr>
              <a:t>만원/월</a:t>
            </a:r>
            <a:br>
              <a:rPr lang="en-US" altLang="ko-KR" dirty="0"/>
            </a:br>
            <a:r>
              <a:rPr altLang="ko-KR" sz="1800" dirty="0">
                <a:latin typeface="+mn-ea"/>
                <a:ea typeface="+mn-ea"/>
              </a:rPr>
              <a:t>≫ </a:t>
            </a:r>
            <a:r>
              <a:rPr altLang="ko-KR" sz="1800" b="1" dirty="0" err="1">
                <a:latin typeface="+mn-ea"/>
                <a:ea typeface="+mn-ea"/>
              </a:rPr>
              <a:t>배너사이즈</a:t>
            </a:r>
            <a:r>
              <a:rPr altLang="ko-KR" sz="1800" dirty="0">
                <a:latin typeface="+mn-ea"/>
                <a:ea typeface="+mn-ea"/>
              </a:rPr>
              <a:t>: 900x120</a:t>
            </a:r>
          </a:p>
        </p:txBody>
      </p:sp>
      <p:cxnSp>
        <p:nvCxnSpPr>
          <p:cNvPr id="8" name="nppt_16887466058226349"/>
          <p:cNvCxnSpPr/>
          <p:nvPr/>
        </p:nvCxnSpPr>
        <p:spPr>
          <a:xfrm flipH="1" flipV="1">
            <a:off x="8229600" y="3516569"/>
            <a:ext cx="589935" cy="1"/>
          </a:xfrm>
          <a:prstGeom prst="straightConnector1">
            <a:avLst/>
          </a:prstGeom>
          <a:ln w="25400" cap="flat" cmpd="sng">
            <a:solidFill>
              <a:srgbClr val="4F81BD">
                <a:shade val="50000"/>
              </a:srgbClr>
            </a:solidFill>
            <a:prstDash val="solid"/>
            <a:round/>
            <a:tailEnd type="arrow"/>
          </a:ln>
        </p:spPr>
      </p:cxnSp>
      <p:sp>
        <p:nvSpPr>
          <p:cNvPr id="9" name="nppt_16887466058226736"/>
          <p:cNvSpPr/>
          <p:nvPr/>
        </p:nvSpPr>
        <p:spPr>
          <a:xfrm>
            <a:off x="8172757" y="3631079"/>
            <a:ext cx="1293556" cy="554487"/>
          </a:xfrm>
          <a:prstGeom prst="rect">
            <a:avLst/>
          </a:prstGeom>
          <a:noFill/>
          <a:ln w="25400" cap="flat">
            <a:noFill/>
            <a:prstDash val="solid"/>
          </a:ln>
        </p:spPr>
        <p:txBody>
          <a:bodyPr lIns="89999" tIns="46800" rIns="89999" bIns="46800" anchor="t"/>
          <a:lstStyle/>
          <a:p>
            <a:pPr marL="0" algn="l">
              <a:lnSpc>
                <a:spcPct val="100000"/>
              </a:lnSpc>
              <a:buNone/>
              <a:defRPr/>
            </a:pPr>
            <a:r>
              <a:rPr altLang="ko-KR" sz="1200">
                <a:solidFill>
                  <a:schemeClr val="tx1">
                    <a:alpha val="100000"/>
                  </a:schemeClr>
                </a:solidFill>
                <a:latin typeface="+mn-cs"/>
                <a:ea typeface="+mn-cs"/>
              </a:rPr>
              <a:t>빨간테두리</a:t>
            </a:r>
          </a:p>
          <a:p>
            <a:pPr marL="0" algn="l">
              <a:lnSpc>
                <a:spcPct val="100000"/>
              </a:lnSpc>
              <a:buNone/>
              <a:defRPr/>
            </a:pPr>
            <a:r>
              <a:rPr altLang="ko-KR" sz="1200">
                <a:solidFill>
                  <a:schemeClr val="tx1">
                    <a:alpha val="100000"/>
                  </a:schemeClr>
                </a:solidFill>
                <a:latin typeface="+mn-cs"/>
                <a:ea typeface="+mn-cs"/>
              </a:rPr>
              <a:t>광고영역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ppt_16887466058224749"/>
          <p:cNvSpPr/>
          <p:nvPr/>
        </p:nvSpPr>
        <p:spPr>
          <a:xfrm>
            <a:off x="225834" y="294256"/>
            <a:ext cx="3810000" cy="370132"/>
          </a:xfrm>
          <a:prstGeom prst="rect">
            <a:avLst/>
          </a:prstGeom>
          <a:noFill/>
          <a:ln w="25400" cap="flat">
            <a:noFill/>
            <a:prstDash val="solid"/>
          </a:ln>
        </p:spPr>
        <p:txBody>
          <a:bodyPr lIns="89999" tIns="46800" rIns="89999" bIns="46800" anchor="t"/>
          <a:lstStyle/>
          <a:p>
            <a:pPr marL="0" algn="l">
              <a:lnSpc>
                <a:spcPct val="100000"/>
              </a:lnSpc>
              <a:buNone/>
              <a:defRPr/>
            </a:pPr>
            <a:r>
              <a:rPr altLang="ko-KR" sz="1800" b="1">
                <a:solidFill>
                  <a:srgbClr val="000000"/>
                </a:solidFill>
                <a:latin typeface="맑은 고딕"/>
                <a:ea typeface="맑은 고딕"/>
              </a:rPr>
              <a:t>AD 광고 단가안내</a:t>
            </a:r>
          </a:p>
        </p:txBody>
      </p:sp>
      <p:cxnSp>
        <p:nvCxnSpPr>
          <p:cNvPr id="4" name="nppt_16887466058224795"/>
          <p:cNvCxnSpPr/>
          <p:nvPr/>
        </p:nvCxnSpPr>
        <p:spPr>
          <a:xfrm>
            <a:off x="225834" y="724698"/>
            <a:ext cx="2037121" cy="1"/>
          </a:xfrm>
          <a:prstGeom prst="line">
            <a:avLst/>
          </a:prstGeom>
          <a:ln w="25400" cap="flat">
            <a:solidFill>
              <a:srgbClr val="4F81BD">
                <a:shade val="50000"/>
              </a:srgbClr>
            </a:solidFill>
            <a:prstDash val="solid"/>
          </a:ln>
        </p:spPr>
      </p:cxnSp>
      <p:sp>
        <p:nvSpPr>
          <p:cNvPr id="5" name="nppt_16887466058224865"/>
          <p:cNvSpPr/>
          <p:nvPr/>
        </p:nvSpPr>
        <p:spPr>
          <a:xfrm>
            <a:off x="705156" y="939498"/>
            <a:ext cx="3810000" cy="370132"/>
          </a:xfrm>
          <a:prstGeom prst="rect">
            <a:avLst/>
          </a:prstGeom>
          <a:noFill/>
          <a:ln w="25400" cap="flat">
            <a:noFill/>
            <a:prstDash val="solid"/>
          </a:ln>
        </p:spPr>
        <p:txBody>
          <a:bodyPr lIns="89999" tIns="46800" rIns="89999" bIns="46800" anchor="t"/>
          <a:lstStyle/>
          <a:p>
            <a:pPr marL="0" algn="l">
              <a:lnSpc>
                <a:spcPct val="100000"/>
              </a:lnSpc>
              <a:buNone/>
              <a:defRPr/>
            </a:pPr>
            <a:r>
              <a:rPr altLang="ko-KR" sz="1800">
                <a:solidFill>
                  <a:srgbClr val="000000"/>
                </a:solidFill>
                <a:latin typeface="+mn-ea"/>
                <a:ea typeface="+mn-ea"/>
              </a:rPr>
              <a:t>2. PC 메인배너</a:t>
            </a:r>
          </a:p>
        </p:txBody>
      </p:sp>
      <p:pic>
        <p:nvPicPr>
          <p:cNvPr id="6" name="nppt_16887466058224895" descr="이미지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244394" y="1309630"/>
            <a:ext cx="4963097" cy="4048432"/>
          </a:xfrm>
          <a:prstGeom prst="rect">
            <a:avLst/>
          </a:prstGeom>
        </p:spPr>
      </p:pic>
      <p:sp>
        <p:nvSpPr>
          <p:cNvPr id="7" name="nppt_16887466058225211"/>
          <p:cNvSpPr/>
          <p:nvPr/>
        </p:nvSpPr>
        <p:spPr>
          <a:xfrm>
            <a:off x="1244394" y="5446974"/>
            <a:ext cx="5017524" cy="1430172"/>
          </a:xfrm>
          <a:prstGeom prst="rect">
            <a:avLst/>
          </a:prstGeom>
          <a:noFill/>
        </p:spPr>
        <p:txBody>
          <a:bodyPr lIns="89999" tIns="46800" rIns="89999" bIns="46800" anchor="t"/>
          <a:lstStyle/>
          <a:p>
            <a:pPr marL="0">
              <a:lnSpc>
                <a:spcPct val="100000"/>
              </a:lnSpc>
              <a:buNone/>
              <a:defRPr/>
            </a:pPr>
            <a:r>
              <a:rPr altLang="ko-KR" sz="1750" dirty="0">
                <a:solidFill>
                  <a:srgbClr val="000000"/>
                </a:solidFill>
                <a:latin typeface="나눔명조"/>
                <a:ea typeface="나눔명조"/>
              </a:rPr>
              <a:t>≫ </a:t>
            </a:r>
            <a:r>
              <a:rPr altLang="ko-KR" sz="1750" b="1" dirty="0" err="1">
                <a:solidFill>
                  <a:srgbClr val="000000"/>
                </a:solidFill>
                <a:latin typeface="나눔명조"/>
                <a:ea typeface="나눔명조"/>
              </a:rPr>
              <a:t>위치</a:t>
            </a:r>
            <a:r>
              <a:rPr altLang="ko-KR" sz="1750" dirty="0">
                <a:solidFill>
                  <a:srgbClr val="000000"/>
                </a:solidFill>
                <a:latin typeface="나눔명조"/>
                <a:ea typeface="나눔명조"/>
              </a:rPr>
              <a:t>: </a:t>
            </a:r>
            <a:r>
              <a:rPr altLang="ko-KR" sz="1750" dirty="0" err="1">
                <a:solidFill>
                  <a:srgbClr val="00B050"/>
                </a:solidFill>
                <a:latin typeface="나눔명조"/>
                <a:ea typeface="나눔명조"/>
              </a:rPr>
              <a:t>PC화면</a:t>
            </a:r>
            <a:r>
              <a:rPr altLang="ko-KR" sz="1750" dirty="0">
                <a:solidFill>
                  <a:srgbClr val="000000"/>
                </a:solidFill>
                <a:latin typeface="나눔명조"/>
                <a:ea typeface="나눔명조"/>
              </a:rPr>
              <a:t> </a:t>
            </a:r>
            <a:r>
              <a:rPr altLang="ko-KR" sz="1750" dirty="0" err="1">
                <a:solidFill>
                  <a:srgbClr val="000000"/>
                </a:solidFill>
                <a:latin typeface="나눔명조"/>
                <a:ea typeface="나눔명조"/>
              </a:rPr>
              <a:t>첫페이지</a:t>
            </a:r>
            <a:r>
              <a:rPr altLang="ko-KR" sz="1750" dirty="0">
                <a:solidFill>
                  <a:srgbClr val="000000"/>
                </a:solidFill>
                <a:latin typeface="나눔명조"/>
                <a:ea typeface="나눔명조"/>
              </a:rPr>
              <a:t> </a:t>
            </a:r>
            <a:r>
              <a:rPr altLang="ko-KR" sz="1750" dirty="0" err="1">
                <a:solidFill>
                  <a:srgbClr val="000000"/>
                </a:solidFill>
                <a:latin typeface="나눔명조"/>
                <a:ea typeface="나눔명조"/>
              </a:rPr>
              <a:t>메인컨텐츠</a:t>
            </a:r>
            <a:endParaRPr altLang="ko-KR" sz="1750" dirty="0">
              <a:solidFill>
                <a:srgbClr val="000000"/>
              </a:solidFill>
              <a:latin typeface="나눔명조"/>
              <a:ea typeface="나눔명조"/>
            </a:endParaRPr>
          </a:p>
          <a:p>
            <a:pPr marL="0" algn="l">
              <a:lnSpc>
                <a:spcPct val="100000"/>
              </a:lnSpc>
              <a:buNone/>
              <a:defRPr/>
            </a:pPr>
            <a:r>
              <a:rPr altLang="ko-KR" sz="1750" dirty="0">
                <a:solidFill>
                  <a:srgbClr val="000000"/>
                </a:solidFill>
                <a:latin typeface="나눔명조"/>
                <a:ea typeface="나눔명조"/>
              </a:rPr>
              <a:t>≫ </a:t>
            </a:r>
            <a:r>
              <a:rPr altLang="ko-KR" sz="1750" b="1" dirty="0" err="1">
                <a:solidFill>
                  <a:srgbClr val="000000"/>
                </a:solidFill>
                <a:latin typeface="나눔명조"/>
                <a:ea typeface="나눔명조"/>
              </a:rPr>
              <a:t>예상노출수</a:t>
            </a:r>
            <a:r>
              <a:rPr altLang="ko-KR" sz="1750" dirty="0">
                <a:solidFill>
                  <a:srgbClr val="000000"/>
                </a:solidFill>
                <a:latin typeface="나눔명조"/>
                <a:ea typeface="나눔명조"/>
              </a:rPr>
              <a:t>: </a:t>
            </a:r>
            <a:r>
              <a:rPr altLang="ko-KR" sz="1750" b="1" dirty="0">
                <a:solidFill>
                  <a:srgbClr val="008000"/>
                </a:solidFill>
                <a:latin typeface="+mn-ea"/>
                <a:ea typeface="+mn-ea"/>
              </a:rPr>
              <a:t>&lt;1일&gt;</a:t>
            </a:r>
            <a:r>
              <a:rPr altLang="ko-KR" sz="1750" dirty="0">
                <a:latin typeface="+mn-ea"/>
                <a:ea typeface="+mn-ea"/>
              </a:rPr>
              <a:t> </a:t>
            </a:r>
            <a:r>
              <a:rPr altLang="ko-KR" sz="1750" dirty="0">
                <a:solidFill>
                  <a:srgbClr val="000000"/>
                </a:solidFill>
                <a:latin typeface="나눔명조"/>
                <a:ea typeface="나눔명조"/>
              </a:rPr>
              <a:t>80,000 ~ 110,000 회</a:t>
            </a:r>
            <a:br>
              <a:rPr lang="en-US" altLang="ko-KR" dirty="0"/>
            </a:br>
            <a:r>
              <a:rPr altLang="ko-KR" sz="1750" dirty="0">
                <a:solidFill>
                  <a:srgbClr val="000000"/>
                </a:solidFill>
                <a:latin typeface="나눔명조"/>
                <a:ea typeface="나눔명조"/>
              </a:rPr>
              <a:t>≫ </a:t>
            </a:r>
            <a:r>
              <a:rPr altLang="ko-KR" sz="1750" b="1" dirty="0" err="1">
                <a:solidFill>
                  <a:srgbClr val="000000"/>
                </a:solidFill>
                <a:latin typeface="나눔명조"/>
                <a:ea typeface="나눔명조"/>
              </a:rPr>
              <a:t>광고</a:t>
            </a:r>
            <a:r>
              <a:rPr altLang="ko-KR" sz="1750" b="1" dirty="0">
                <a:solidFill>
                  <a:srgbClr val="000000"/>
                </a:solidFill>
                <a:latin typeface="나눔명조"/>
                <a:ea typeface="나눔명조"/>
              </a:rPr>
              <a:t> </a:t>
            </a:r>
            <a:r>
              <a:rPr altLang="ko-KR" sz="1750" b="1" dirty="0" err="1">
                <a:solidFill>
                  <a:srgbClr val="000000"/>
                </a:solidFill>
                <a:latin typeface="나눔명조"/>
                <a:ea typeface="나눔명조"/>
              </a:rPr>
              <a:t>노출방법</a:t>
            </a:r>
            <a:r>
              <a:rPr altLang="ko-KR" sz="1750" b="1" dirty="0">
                <a:solidFill>
                  <a:srgbClr val="000000"/>
                </a:solidFill>
                <a:latin typeface="나눔명조"/>
                <a:ea typeface="나눔명조"/>
              </a:rPr>
              <a:t>: PC </a:t>
            </a:r>
            <a:r>
              <a:rPr altLang="ko-KR" sz="1750" b="1" dirty="0" err="1">
                <a:solidFill>
                  <a:srgbClr val="000000"/>
                </a:solidFill>
                <a:latin typeface="나눔명조"/>
                <a:ea typeface="나눔명조"/>
              </a:rPr>
              <a:t>메인노출</a:t>
            </a:r>
            <a:br>
              <a:rPr lang="en-US" altLang="ko-KR" dirty="0"/>
            </a:br>
            <a:r>
              <a:rPr altLang="ko-KR" sz="1750" dirty="0">
                <a:solidFill>
                  <a:srgbClr val="000000"/>
                </a:solidFill>
                <a:latin typeface="나눔명조"/>
                <a:ea typeface="나눔명조"/>
              </a:rPr>
              <a:t>≫ </a:t>
            </a:r>
            <a:r>
              <a:rPr altLang="ko-KR" sz="1750" b="1" dirty="0" err="1">
                <a:solidFill>
                  <a:srgbClr val="000000"/>
                </a:solidFill>
                <a:latin typeface="나눔명조"/>
                <a:ea typeface="나눔명조"/>
              </a:rPr>
              <a:t>광고</a:t>
            </a:r>
            <a:r>
              <a:rPr altLang="ko-KR" sz="1750" b="1" dirty="0">
                <a:solidFill>
                  <a:srgbClr val="000000"/>
                </a:solidFill>
                <a:latin typeface="나눔명조"/>
                <a:ea typeface="나눔명조"/>
              </a:rPr>
              <a:t> </a:t>
            </a:r>
            <a:r>
              <a:rPr altLang="ko-KR" sz="1750" b="1" dirty="0" err="1">
                <a:solidFill>
                  <a:srgbClr val="000000"/>
                </a:solidFill>
                <a:latin typeface="나눔명조"/>
                <a:ea typeface="나눔명조"/>
              </a:rPr>
              <a:t>비용</a:t>
            </a:r>
            <a:r>
              <a:rPr altLang="ko-KR" sz="1750" dirty="0">
                <a:solidFill>
                  <a:srgbClr val="000000"/>
                </a:solidFill>
                <a:latin typeface="나눔명조"/>
                <a:ea typeface="나눔명조"/>
              </a:rPr>
              <a:t>: </a:t>
            </a:r>
            <a:r>
              <a:rPr lang="en-US" altLang="ko-KR" sz="1750" dirty="0">
                <a:solidFill>
                  <a:srgbClr val="000000"/>
                </a:solidFill>
                <a:latin typeface="나눔명조"/>
                <a:ea typeface="나눔명조"/>
              </a:rPr>
              <a:t>7</a:t>
            </a:r>
            <a:r>
              <a:rPr altLang="ko-KR" sz="1750" dirty="0">
                <a:solidFill>
                  <a:srgbClr val="000000"/>
                </a:solidFill>
                <a:latin typeface="나눔명조"/>
                <a:ea typeface="나눔명조"/>
              </a:rPr>
              <a:t>만원/월</a:t>
            </a:r>
            <a:br>
              <a:rPr lang="en-US" altLang="ko-KR" dirty="0"/>
            </a:br>
            <a:r>
              <a:rPr altLang="ko-KR" sz="1750" dirty="0">
                <a:latin typeface="+mn-ea"/>
                <a:ea typeface="+mn-ea"/>
              </a:rPr>
              <a:t>≫ </a:t>
            </a:r>
            <a:r>
              <a:rPr altLang="ko-KR" sz="1750" b="1" dirty="0" err="1">
                <a:latin typeface="+mn-ea"/>
                <a:ea typeface="+mn-ea"/>
              </a:rPr>
              <a:t>배너사이즈</a:t>
            </a:r>
            <a:r>
              <a:rPr altLang="ko-KR" sz="1750" dirty="0">
                <a:latin typeface="+mn-ea"/>
                <a:ea typeface="+mn-ea"/>
              </a:rPr>
              <a:t>: 900x213</a:t>
            </a:r>
          </a:p>
        </p:txBody>
      </p:sp>
      <p:sp>
        <p:nvSpPr>
          <p:cNvPr id="8" name="nppt_16887466058225529"/>
          <p:cNvSpPr/>
          <p:nvPr/>
        </p:nvSpPr>
        <p:spPr>
          <a:xfrm>
            <a:off x="1341181" y="1663802"/>
            <a:ext cx="4784008" cy="682113"/>
          </a:xfrm>
          <a:prstGeom prst="rect">
            <a:avLst/>
          </a:prstGeom>
          <a:solidFill>
            <a:schemeClr val="dk1">
              <a:alpha val="100000"/>
            </a:schemeClr>
          </a:solidFill>
        </p:spPr>
        <p:txBody>
          <a:bodyPr lIns="89999" tIns="46800" rIns="89999" bIns="46800" anchor="ctr"/>
          <a:lstStyle/>
          <a:p>
            <a:pPr marL="0" algn="ctr">
              <a:lnSpc>
                <a:spcPct val="100000"/>
              </a:lnSpc>
              <a:buNone/>
              <a:defRPr/>
            </a:pPr>
            <a:endParaRPr lang="ko-KR" altLang="ko-KR" sz="1800">
              <a:solidFill>
                <a:schemeClr val="bg1">
                  <a:alpha val="100000"/>
                </a:schemeClr>
              </a:solidFill>
              <a:latin typeface="+mn-cs"/>
              <a:ea typeface="+mn-cs"/>
            </a:endParaRPr>
          </a:p>
        </p:txBody>
      </p:sp>
      <p:cxnSp>
        <p:nvCxnSpPr>
          <p:cNvPr id="9" name="nppt_16887466058225739"/>
          <p:cNvCxnSpPr/>
          <p:nvPr/>
        </p:nvCxnSpPr>
        <p:spPr>
          <a:xfrm flipH="1" flipV="1">
            <a:off x="6493899" y="4567392"/>
            <a:ext cx="589935" cy="1"/>
          </a:xfrm>
          <a:prstGeom prst="straightConnector1">
            <a:avLst/>
          </a:prstGeom>
          <a:ln w="25400" cap="flat" cmpd="sng">
            <a:solidFill>
              <a:schemeClr val="accent1">
                <a:shade val="50000"/>
              </a:schemeClr>
            </a:solidFill>
            <a:prstDash val="solid"/>
            <a:round/>
            <a:tailEnd type="arrow"/>
          </a:ln>
        </p:spPr>
      </p:cxnSp>
      <p:sp>
        <p:nvSpPr>
          <p:cNvPr id="10" name="nppt_16887466058225757"/>
          <p:cNvSpPr/>
          <p:nvPr/>
        </p:nvSpPr>
        <p:spPr>
          <a:xfrm>
            <a:off x="7194447" y="4386933"/>
            <a:ext cx="3810000" cy="370132"/>
          </a:xfrm>
          <a:prstGeom prst="rect">
            <a:avLst/>
          </a:prstGeom>
          <a:noFill/>
          <a:ln w="25400" cap="flat">
            <a:noFill/>
            <a:prstDash val="solid"/>
          </a:ln>
        </p:spPr>
        <p:txBody>
          <a:bodyPr lIns="89999" tIns="46800" rIns="89999" bIns="46800" anchor="t"/>
          <a:lstStyle/>
          <a:p>
            <a:pPr marL="0" algn="l">
              <a:lnSpc>
                <a:spcPct val="100000"/>
              </a:lnSpc>
              <a:buNone/>
              <a:defRPr/>
            </a:pPr>
            <a:r>
              <a:rPr altLang="ko-KR" sz="1800">
                <a:solidFill>
                  <a:schemeClr val="tx1">
                    <a:alpha val="100000"/>
                  </a:schemeClr>
                </a:solidFill>
                <a:latin typeface="+mn-cs"/>
                <a:ea typeface="+mn-cs"/>
              </a:rPr>
              <a:t>PC광고 배너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ppt_16887466058225924"/>
          <p:cNvSpPr/>
          <p:nvPr/>
        </p:nvSpPr>
        <p:spPr>
          <a:xfrm>
            <a:off x="225834" y="294256"/>
            <a:ext cx="3810000" cy="370132"/>
          </a:xfrm>
          <a:prstGeom prst="rect">
            <a:avLst/>
          </a:prstGeom>
          <a:noFill/>
          <a:ln w="25400" cap="flat">
            <a:noFill/>
            <a:prstDash val="solid"/>
          </a:ln>
        </p:spPr>
        <p:txBody>
          <a:bodyPr lIns="89999" tIns="46800" rIns="89999" bIns="46800" anchor="t"/>
          <a:lstStyle/>
          <a:p>
            <a:pPr marL="0" algn="l">
              <a:lnSpc>
                <a:spcPct val="100000"/>
              </a:lnSpc>
              <a:buNone/>
              <a:defRPr/>
            </a:pPr>
            <a:r>
              <a:rPr altLang="ko-KR" sz="1800" b="1">
                <a:solidFill>
                  <a:srgbClr val="000000"/>
                </a:solidFill>
                <a:latin typeface="맑은 고딕"/>
                <a:ea typeface="맑은 고딕"/>
              </a:rPr>
              <a:t>AD 광고 단가안내</a:t>
            </a:r>
          </a:p>
        </p:txBody>
      </p:sp>
      <p:cxnSp>
        <p:nvCxnSpPr>
          <p:cNvPr id="4" name="nppt_16887466058225952"/>
          <p:cNvCxnSpPr/>
          <p:nvPr/>
        </p:nvCxnSpPr>
        <p:spPr>
          <a:xfrm>
            <a:off x="225834" y="724698"/>
            <a:ext cx="2037121" cy="1"/>
          </a:xfrm>
          <a:prstGeom prst="line">
            <a:avLst/>
          </a:prstGeom>
          <a:ln w="25400" cap="flat">
            <a:solidFill>
              <a:srgbClr val="4F81BD">
                <a:shade val="50000"/>
              </a:srgbClr>
            </a:solidFill>
            <a:prstDash val="solid"/>
          </a:ln>
        </p:spPr>
      </p:cxnSp>
      <p:sp>
        <p:nvSpPr>
          <p:cNvPr id="5" name="nppt_16887466058226010"/>
          <p:cNvSpPr/>
          <p:nvPr/>
        </p:nvSpPr>
        <p:spPr>
          <a:xfrm>
            <a:off x="695938" y="939498"/>
            <a:ext cx="3810000" cy="370132"/>
          </a:xfrm>
          <a:prstGeom prst="rect">
            <a:avLst/>
          </a:prstGeom>
          <a:noFill/>
          <a:ln w="25400" cap="flat">
            <a:noFill/>
            <a:prstDash val="solid"/>
          </a:ln>
        </p:spPr>
        <p:txBody>
          <a:bodyPr lIns="89999" tIns="46800" rIns="89999" bIns="46800" anchor="t"/>
          <a:lstStyle/>
          <a:p>
            <a:pPr marL="0" algn="l">
              <a:lnSpc>
                <a:spcPct val="100000"/>
              </a:lnSpc>
              <a:buNone/>
              <a:defRPr/>
            </a:pPr>
            <a:r>
              <a:rPr altLang="ko-KR" sz="1800" dirty="0">
                <a:solidFill>
                  <a:srgbClr val="000000"/>
                </a:solidFill>
                <a:latin typeface="나눔명조"/>
                <a:ea typeface="나눔명조"/>
              </a:rPr>
              <a:t>3. </a:t>
            </a:r>
            <a:r>
              <a:rPr altLang="ko-KR" sz="1800" dirty="0" err="1">
                <a:solidFill>
                  <a:srgbClr val="000000"/>
                </a:solidFill>
                <a:latin typeface="나눔명조"/>
                <a:ea typeface="나눔명조"/>
              </a:rPr>
              <a:t>PC,모바일</a:t>
            </a:r>
            <a:r>
              <a:rPr altLang="ko-KR" sz="1800" dirty="0">
                <a:solidFill>
                  <a:srgbClr val="000000"/>
                </a:solidFill>
                <a:latin typeface="나눔명조"/>
                <a:ea typeface="나눔명조"/>
              </a:rPr>
              <a:t> </a:t>
            </a:r>
            <a:r>
              <a:rPr altLang="ko-KR" sz="1800" dirty="0" err="1">
                <a:solidFill>
                  <a:srgbClr val="000000"/>
                </a:solidFill>
                <a:latin typeface="나눔명조"/>
                <a:ea typeface="나눔명조"/>
              </a:rPr>
              <a:t>게시글하단</a:t>
            </a:r>
            <a:endParaRPr altLang="ko-KR" sz="1800" dirty="0">
              <a:solidFill>
                <a:srgbClr val="000000"/>
              </a:solidFill>
              <a:latin typeface="나눔명조"/>
              <a:ea typeface="나눔명조"/>
            </a:endParaRPr>
          </a:p>
        </p:txBody>
      </p:sp>
      <p:pic>
        <p:nvPicPr>
          <p:cNvPr id="6" name="nppt_16887466058226022" descr="이미지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91214" y="1309630"/>
            <a:ext cx="6089240" cy="3786642"/>
          </a:xfrm>
          <a:prstGeom prst="rect">
            <a:avLst/>
          </a:prstGeom>
        </p:spPr>
      </p:pic>
      <p:sp>
        <p:nvSpPr>
          <p:cNvPr id="7" name="nppt_16887466058226209"/>
          <p:cNvSpPr/>
          <p:nvPr/>
        </p:nvSpPr>
        <p:spPr>
          <a:xfrm>
            <a:off x="991214" y="5336361"/>
            <a:ext cx="4630379" cy="1430172"/>
          </a:xfrm>
          <a:prstGeom prst="rect">
            <a:avLst/>
          </a:prstGeom>
          <a:noFill/>
        </p:spPr>
        <p:txBody>
          <a:bodyPr lIns="89999" tIns="46800" rIns="89999" bIns="46800" anchor="t"/>
          <a:lstStyle/>
          <a:p>
            <a:pPr marL="0" algn="l">
              <a:lnSpc>
                <a:spcPct val="100000"/>
              </a:lnSpc>
              <a:buNone/>
              <a:defRPr/>
            </a:pPr>
            <a:r>
              <a:rPr altLang="ko-KR" sz="1750" dirty="0">
                <a:solidFill>
                  <a:srgbClr val="000000"/>
                </a:solidFill>
                <a:latin typeface="나눔명조"/>
                <a:ea typeface="나눔명조"/>
              </a:rPr>
              <a:t>≫ </a:t>
            </a:r>
            <a:r>
              <a:rPr altLang="ko-KR" sz="1750" b="1" dirty="0" err="1">
                <a:solidFill>
                  <a:srgbClr val="000000"/>
                </a:solidFill>
                <a:latin typeface="나눔명조"/>
                <a:ea typeface="나눔명조"/>
              </a:rPr>
              <a:t>위치</a:t>
            </a:r>
            <a:r>
              <a:rPr altLang="ko-KR" sz="1750" dirty="0">
                <a:solidFill>
                  <a:srgbClr val="000000"/>
                </a:solidFill>
                <a:latin typeface="나눔명조"/>
                <a:ea typeface="나눔명조"/>
              </a:rPr>
              <a:t>: </a:t>
            </a:r>
            <a:r>
              <a:rPr altLang="ko-KR" sz="1750" dirty="0" err="1">
                <a:solidFill>
                  <a:srgbClr val="00B050"/>
                </a:solidFill>
                <a:latin typeface="나눔명조"/>
                <a:ea typeface="나눔명조"/>
              </a:rPr>
              <a:t>PC,모바일</a:t>
            </a:r>
            <a:r>
              <a:rPr altLang="ko-KR" sz="1750" dirty="0">
                <a:solidFill>
                  <a:srgbClr val="000000"/>
                </a:solidFill>
                <a:latin typeface="나눔명조"/>
                <a:ea typeface="나눔명조"/>
              </a:rPr>
              <a:t> </a:t>
            </a:r>
            <a:r>
              <a:rPr altLang="ko-KR" sz="1750" b="1" dirty="0" err="1">
                <a:solidFill>
                  <a:srgbClr val="000000"/>
                </a:solidFill>
                <a:latin typeface="나눔명조"/>
                <a:ea typeface="나눔명조"/>
              </a:rPr>
              <a:t>게시글</a:t>
            </a:r>
            <a:r>
              <a:rPr altLang="ko-KR" sz="1750" b="1" dirty="0">
                <a:solidFill>
                  <a:srgbClr val="000000"/>
                </a:solidFill>
                <a:latin typeface="나눔명조"/>
                <a:ea typeface="나눔명조"/>
              </a:rPr>
              <a:t> </a:t>
            </a:r>
            <a:r>
              <a:rPr altLang="ko-KR" sz="1750" b="1" dirty="0" err="1">
                <a:solidFill>
                  <a:srgbClr val="000000"/>
                </a:solidFill>
                <a:latin typeface="나눔명조"/>
                <a:ea typeface="나눔명조"/>
              </a:rPr>
              <a:t>하단</a:t>
            </a:r>
            <a:br>
              <a:rPr lang="en-US" altLang="ko-KR" dirty="0"/>
            </a:br>
            <a:r>
              <a:rPr altLang="ko-KR" sz="1750" dirty="0">
                <a:solidFill>
                  <a:srgbClr val="000000"/>
                </a:solidFill>
                <a:latin typeface="나눔명조"/>
                <a:ea typeface="나눔명조"/>
              </a:rPr>
              <a:t>≫ </a:t>
            </a:r>
            <a:r>
              <a:rPr altLang="ko-KR" sz="1750" b="1" dirty="0" err="1">
                <a:solidFill>
                  <a:srgbClr val="000000"/>
                </a:solidFill>
                <a:latin typeface="나눔명조"/>
                <a:ea typeface="나눔명조"/>
              </a:rPr>
              <a:t>예상노출수</a:t>
            </a:r>
            <a:r>
              <a:rPr altLang="ko-KR" sz="1750" dirty="0">
                <a:solidFill>
                  <a:srgbClr val="000000"/>
                </a:solidFill>
                <a:latin typeface="나눔명조"/>
                <a:ea typeface="나눔명조"/>
              </a:rPr>
              <a:t>: </a:t>
            </a:r>
            <a:r>
              <a:rPr altLang="ko-KR" sz="1750" b="1" dirty="0">
                <a:solidFill>
                  <a:srgbClr val="008000"/>
                </a:solidFill>
                <a:latin typeface="+mn-ea"/>
                <a:ea typeface="+mn-ea"/>
              </a:rPr>
              <a:t>&lt;1일&gt;</a:t>
            </a:r>
            <a:r>
              <a:rPr altLang="ko-KR" sz="1750" dirty="0">
                <a:latin typeface="+mn-ea"/>
                <a:ea typeface="+mn-ea"/>
              </a:rPr>
              <a:t> </a:t>
            </a:r>
            <a:r>
              <a:rPr lang="ko-KR" altLang="en-US" sz="1750" dirty="0">
                <a:latin typeface="+mn-ea"/>
                <a:ea typeface="+mn-ea"/>
              </a:rPr>
              <a:t> </a:t>
            </a:r>
            <a:r>
              <a:rPr altLang="ko-KR" sz="1750" dirty="0">
                <a:solidFill>
                  <a:srgbClr val="000000"/>
                </a:solidFill>
                <a:latin typeface="나눔명조"/>
                <a:ea typeface="나눔명조"/>
              </a:rPr>
              <a:t>230,000 ~ 290,000 회</a:t>
            </a:r>
            <a:br>
              <a:rPr lang="en-US" altLang="ko-KR" dirty="0"/>
            </a:br>
            <a:r>
              <a:rPr altLang="ko-KR" sz="1750" dirty="0">
                <a:solidFill>
                  <a:srgbClr val="000000"/>
                </a:solidFill>
                <a:latin typeface="나눔명조"/>
                <a:ea typeface="나눔명조"/>
              </a:rPr>
              <a:t>≫ </a:t>
            </a:r>
            <a:r>
              <a:rPr altLang="ko-KR" sz="1750" b="1" dirty="0" err="1">
                <a:solidFill>
                  <a:srgbClr val="000000"/>
                </a:solidFill>
                <a:latin typeface="나눔명조"/>
                <a:ea typeface="나눔명조"/>
              </a:rPr>
              <a:t>광고</a:t>
            </a:r>
            <a:r>
              <a:rPr altLang="ko-KR" sz="1750" b="1" dirty="0">
                <a:solidFill>
                  <a:srgbClr val="000000"/>
                </a:solidFill>
                <a:latin typeface="나눔명조"/>
                <a:ea typeface="나눔명조"/>
              </a:rPr>
              <a:t> </a:t>
            </a:r>
            <a:r>
              <a:rPr altLang="ko-KR" sz="1750" b="1" dirty="0" err="1">
                <a:solidFill>
                  <a:srgbClr val="000000"/>
                </a:solidFill>
                <a:latin typeface="나눔명조"/>
                <a:ea typeface="나눔명조"/>
              </a:rPr>
              <a:t>노출방법</a:t>
            </a:r>
            <a:r>
              <a:rPr altLang="ko-KR" sz="1750" b="1" dirty="0">
                <a:solidFill>
                  <a:srgbClr val="000000"/>
                </a:solidFill>
                <a:latin typeface="나눔명조"/>
                <a:ea typeface="나눔명조"/>
              </a:rPr>
              <a:t>: </a:t>
            </a:r>
            <a:r>
              <a:rPr altLang="ko-KR" sz="1750" b="1" dirty="0" err="1">
                <a:solidFill>
                  <a:srgbClr val="000000"/>
                </a:solidFill>
                <a:latin typeface="나눔명조"/>
                <a:ea typeface="나눔명조"/>
              </a:rPr>
              <a:t>PC,모바일</a:t>
            </a:r>
            <a:br>
              <a:rPr lang="en-US" altLang="ko-KR" dirty="0"/>
            </a:br>
            <a:r>
              <a:rPr altLang="ko-KR" sz="1750" dirty="0">
                <a:solidFill>
                  <a:srgbClr val="000000"/>
                </a:solidFill>
                <a:latin typeface="나눔명조"/>
                <a:ea typeface="나눔명조"/>
              </a:rPr>
              <a:t>≫ </a:t>
            </a:r>
            <a:r>
              <a:rPr altLang="ko-KR" sz="1750" b="1" dirty="0" err="1">
                <a:solidFill>
                  <a:srgbClr val="000000"/>
                </a:solidFill>
                <a:latin typeface="나눔명조"/>
                <a:ea typeface="나눔명조"/>
              </a:rPr>
              <a:t>광고</a:t>
            </a:r>
            <a:r>
              <a:rPr altLang="ko-KR" sz="1750" b="1" dirty="0">
                <a:solidFill>
                  <a:srgbClr val="000000"/>
                </a:solidFill>
                <a:latin typeface="나눔명조"/>
                <a:ea typeface="나눔명조"/>
              </a:rPr>
              <a:t> </a:t>
            </a:r>
            <a:r>
              <a:rPr altLang="ko-KR" sz="1750" b="1" dirty="0" err="1">
                <a:solidFill>
                  <a:srgbClr val="000000"/>
                </a:solidFill>
                <a:latin typeface="나눔명조"/>
                <a:ea typeface="나눔명조"/>
              </a:rPr>
              <a:t>비용</a:t>
            </a:r>
            <a:r>
              <a:rPr altLang="ko-KR" sz="1750" dirty="0">
                <a:solidFill>
                  <a:srgbClr val="000000"/>
                </a:solidFill>
                <a:latin typeface="나눔명조"/>
                <a:ea typeface="나눔명조"/>
              </a:rPr>
              <a:t>: </a:t>
            </a:r>
            <a:r>
              <a:rPr lang="en-US" altLang="ko-KR" sz="1750" dirty="0">
                <a:solidFill>
                  <a:srgbClr val="000000"/>
                </a:solidFill>
                <a:latin typeface="나눔명조"/>
                <a:ea typeface="나눔명조"/>
              </a:rPr>
              <a:t>20</a:t>
            </a:r>
            <a:r>
              <a:rPr altLang="ko-KR" sz="1750" dirty="0">
                <a:solidFill>
                  <a:srgbClr val="000000"/>
                </a:solidFill>
                <a:latin typeface="나눔명조"/>
                <a:ea typeface="나눔명조"/>
              </a:rPr>
              <a:t>만원/월</a:t>
            </a:r>
            <a:br>
              <a:rPr lang="en-US" altLang="ko-KR" dirty="0"/>
            </a:br>
            <a:r>
              <a:rPr altLang="ko-KR" sz="1750" dirty="0">
                <a:latin typeface="나눔명조"/>
                <a:ea typeface="나눔명조"/>
              </a:rPr>
              <a:t>≫ </a:t>
            </a:r>
            <a:r>
              <a:rPr altLang="ko-KR" sz="1750" b="1" dirty="0" err="1">
                <a:latin typeface="나눔명조"/>
                <a:ea typeface="나눔명조"/>
              </a:rPr>
              <a:t>배너사이즈</a:t>
            </a:r>
            <a:r>
              <a:rPr altLang="ko-KR" sz="1750" dirty="0">
                <a:latin typeface="나눔명조"/>
                <a:ea typeface="나눔명조"/>
              </a:rPr>
              <a:t>: 850x219</a:t>
            </a:r>
          </a:p>
        </p:txBody>
      </p:sp>
      <p:cxnSp>
        <p:nvCxnSpPr>
          <p:cNvPr id="8" name="nppt_16887466058227333"/>
          <p:cNvCxnSpPr/>
          <p:nvPr/>
        </p:nvCxnSpPr>
        <p:spPr>
          <a:xfrm flipH="1" flipV="1">
            <a:off x="7375422" y="3493524"/>
            <a:ext cx="589935" cy="1"/>
          </a:xfrm>
          <a:prstGeom prst="straightConnector1">
            <a:avLst/>
          </a:prstGeom>
          <a:ln w="25400" cap="flat" cmpd="sng">
            <a:solidFill>
              <a:srgbClr val="4F81BD">
                <a:shade val="50000"/>
              </a:srgbClr>
            </a:solidFill>
            <a:prstDash val="solid"/>
            <a:round/>
            <a:tailEnd type="arrow"/>
          </a:ln>
        </p:spPr>
      </p:cxnSp>
      <p:sp>
        <p:nvSpPr>
          <p:cNvPr id="9" name="nppt_16887466058227337"/>
          <p:cNvSpPr/>
          <p:nvPr/>
        </p:nvSpPr>
        <p:spPr>
          <a:xfrm>
            <a:off x="7375422" y="3796998"/>
            <a:ext cx="3810000" cy="913979"/>
          </a:xfrm>
          <a:prstGeom prst="rect">
            <a:avLst/>
          </a:prstGeom>
          <a:noFill/>
          <a:ln w="25400" cap="flat">
            <a:noFill/>
            <a:prstDash val="solid"/>
          </a:ln>
        </p:spPr>
        <p:txBody>
          <a:bodyPr lIns="89999" tIns="46800" rIns="89999" bIns="46800" anchor="t"/>
          <a:lstStyle/>
          <a:p>
            <a:pPr marL="0" algn="l">
              <a:lnSpc>
                <a:spcPct val="100000"/>
              </a:lnSpc>
              <a:buNone/>
              <a:defRPr/>
            </a:pPr>
            <a:r>
              <a:rPr altLang="ko-KR" sz="1800">
                <a:solidFill>
                  <a:srgbClr val="000000"/>
                </a:solidFill>
                <a:latin typeface="+mn-ea"/>
                <a:ea typeface="+mn-ea"/>
              </a:rPr>
              <a:t>빨간테두리</a:t>
            </a:r>
          </a:p>
          <a:p>
            <a:pPr marL="0" algn="l">
              <a:lnSpc>
                <a:spcPct val="100000"/>
              </a:lnSpc>
              <a:buNone/>
              <a:defRPr/>
            </a:pPr>
            <a:r>
              <a:rPr altLang="ko-KR" sz="1800">
                <a:solidFill>
                  <a:srgbClr val="000000"/>
                </a:solidFill>
                <a:latin typeface="+mn-ea"/>
                <a:ea typeface="+mn-ea"/>
              </a:rPr>
              <a:t>광고영역</a:t>
            </a:r>
          </a:p>
          <a:p>
            <a:pPr marL="0" algn="l">
              <a:lnSpc>
                <a:spcPct val="100000"/>
              </a:lnSpc>
              <a:buNone/>
              <a:defRPr/>
            </a:pPr>
            <a:r>
              <a:rPr altLang="ko-KR" sz="1800" b="1">
                <a:solidFill>
                  <a:srgbClr val="000000"/>
                </a:solidFill>
                <a:latin typeface="+mn-ea"/>
                <a:ea typeface="+mn-ea"/>
              </a:rPr>
              <a:t>택1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ppt_16887466058227837"/>
          <p:cNvSpPr/>
          <p:nvPr/>
        </p:nvSpPr>
        <p:spPr>
          <a:xfrm>
            <a:off x="225834" y="294256"/>
            <a:ext cx="3810000" cy="370132"/>
          </a:xfrm>
          <a:prstGeom prst="rect">
            <a:avLst/>
          </a:prstGeom>
          <a:noFill/>
          <a:ln w="25400" cap="flat">
            <a:noFill/>
            <a:prstDash val="solid"/>
          </a:ln>
        </p:spPr>
        <p:txBody>
          <a:bodyPr lIns="89999" tIns="46800" rIns="89999" bIns="46800" anchor="t"/>
          <a:lstStyle/>
          <a:p>
            <a:pPr marL="0" algn="l">
              <a:lnSpc>
                <a:spcPct val="100000"/>
              </a:lnSpc>
              <a:buNone/>
              <a:defRPr/>
            </a:pPr>
            <a:r>
              <a:rPr altLang="ko-KR" sz="1800" b="1">
                <a:solidFill>
                  <a:srgbClr val="000000"/>
                </a:solidFill>
                <a:latin typeface="맑은 고딕"/>
                <a:ea typeface="맑은 고딕"/>
              </a:rPr>
              <a:t>AD 광고 단가안내</a:t>
            </a:r>
          </a:p>
        </p:txBody>
      </p:sp>
      <p:cxnSp>
        <p:nvCxnSpPr>
          <p:cNvPr id="4" name="nppt_16887466058227865"/>
          <p:cNvCxnSpPr/>
          <p:nvPr/>
        </p:nvCxnSpPr>
        <p:spPr>
          <a:xfrm>
            <a:off x="225834" y="724698"/>
            <a:ext cx="2037121" cy="1"/>
          </a:xfrm>
          <a:prstGeom prst="line">
            <a:avLst/>
          </a:prstGeom>
          <a:ln w="25400" cap="flat">
            <a:solidFill>
              <a:srgbClr val="4F81BD">
                <a:shade val="50000"/>
              </a:srgbClr>
            </a:solidFill>
            <a:prstDash val="solid"/>
          </a:ln>
        </p:spPr>
      </p:cxnSp>
      <p:sp>
        <p:nvSpPr>
          <p:cNvPr id="5" name="nppt_16887466058227901"/>
          <p:cNvSpPr/>
          <p:nvPr/>
        </p:nvSpPr>
        <p:spPr>
          <a:xfrm>
            <a:off x="695938" y="939498"/>
            <a:ext cx="3810000" cy="370132"/>
          </a:xfrm>
          <a:prstGeom prst="rect">
            <a:avLst/>
          </a:prstGeom>
          <a:noFill/>
          <a:ln w="25400" cap="flat">
            <a:noFill/>
            <a:prstDash val="solid"/>
          </a:ln>
        </p:spPr>
        <p:txBody>
          <a:bodyPr lIns="89999" tIns="46800" rIns="89999" bIns="46800" anchor="t"/>
          <a:lstStyle/>
          <a:p>
            <a:pPr marL="0" algn="l">
              <a:lnSpc>
                <a:spcPct val="100000"/>
              </a:lnSpc>
              <a:buNone/>
              <a:defRPr/>
            </a:pPr>
            <a:r>
              <a:rPr altLang="ko-KR" sz="1800">
                <a:solidFill>
                  <a:srgbClr val="000000"/>
                </a:solidFill>
                <a:latin typeface="나눔명조"/>
                <a:ea typeface="나눔명조"/>
              </a:rPr>
              <a:t>4. PC,모바일 게시글 리스트하단</a:t>
            </a:r>
          </a:p>
        </p:txBody>
      </p:sp>
      <p:pic>
        <p:nvPicPr>
          <p:cNvPr id="6" name="nppt_16887466058227927" descr="이미지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14400" y="1502023"/>
            <a:ext cx="6411861" cy="3448372"/>
          </a:xfrm>
          <a:prstGeom prst="rect">
            <a:avLst/>
          </a:prstGeom>
        </p:spPr>
      </p:pic>
      <p:cxnSp>
        <p:nvCxnSpPr>
          <p:cNvPr id="7" name="nppt_16887466058228018"/>
          <p:cNvCxnSpPr/>
          <p:nvPr/>
        </p:nvCxnSpPr>
        <p:spPr>
          <a:xfrm flipH="1" flipV="1">
            <a:off x="7375422" y="3493524"/>
            <a:ext cx="589935" cy="1"/>
          </a:xfrm>
          <a:prstGeom prst="straightConnector1">
            <a:avLst/>
          </a:prstGeom>
          <a:ln w="25400" cap="flat" cmpd="sng">
            <a:solidFill>
              <a:srgbClr val="4F81BD">
                <a:shade val="50000"/>
              </a:srgbClr>
            </a:solidFill>
            <a:prstDash val="solid"/>
            <a:round/>
            <a:tailEnd type="arrow"/>
          </a:ln>
        </p:spPr>
      </p:cxnSp>
      <p:sp>
        <p:nvSpPr>
          <p:cNvPr id="8" name="nppt_16887466058228023"/>
          <p:cNvSpPr/>
          <p:nvPr/>
        </p:nvSpPr>
        <p:spPr>
          <a:xfrm>
            <a:off x="7375422" y="3806216"/>
            <a:ext cx="3810000" cy="646664"/>
          </a:xfrm>
          <a:prstGeom prst="rect">
            <a:avLst/>
          </a:prstGeom>
          <a:noFill/>
          <a:ln w="25400" cap="flat">
            <a:noFill/>
            <a:prstDash val="solid"/>
          </a:ln>
        </p:spPr>
        <p:txBody>
          <a:bodyPr lIns="89999" tIns="46800" rIns="89999" bIns="46800" anchor="t"/>
          <a:lstStyle/>
          <a:p>
            <a:pPr marL="0" algn="l">
              <a:lnSpc>
                <a:spcPct val="100000"/>
              </a:lnSpc>
              <a:buNone/>
              <a:defRPr/>
            </a:pPr>
            <a:r>
              <a:rPr altLang="ko-KR" sz="1800">
                <a:solidFill>
                  <a:srgbClr val="000000"/>
                </a:solidFill>
                <a:latin typeface="나눔명조"/>
                <a:ea typeface="나눔명조"/>
              </a:rPr>
              <a:t>빨간테두리</a:t>
            </a:r>
          </a:p>
          <a:p>
            <a:pPr marL="0" algn="l">
              <a:lnSpc>
                <a:spcPct val="100000"/>
              </a:lnSpc>
              <a:buNone/>
              <a:defRPr/>
            </a:pPr>
            <a:r>
              <a:rPr altLang="ko-KR" sz="1800">
                <a:solidFill>
                  <a:srgbClr val="000000"/>
                </a:solidFill>
                <a:latin typeface="나눔명조"/>
                <a:ea typeface="나눔명조"/>
              </a:rPr>
              <a:t>광고영역</a:t>
            </a:r>
          </a:p>
        </p:txBody>
      </p:sp>
      <p:sp>
        <p:nvSpPr>
          <p:cNvPr id="9" name="nppt_16887466058228142"/>
          <p:cNvSpPr/>
          <p:nvPr/>
        </p:nvSpPr>
        <p:spPr>
          <a:xfrm>
            <a:off x="991214" y="5336361"/>
            <a:ext cx="4630379" cy="1430172"/>
          </a:xfrm>
          <a:prstGeom prst="rect">
            <a:avLst/>
          </a:prstGeom>
          <a:noFill/>
        </p:spPr>
        <p:txBody>
          <a:bodyPr lIns="89999" tIns="46800" rIns="89999" bIns="46800" anchor="t"/>
          <a:lstStyle/>
          <a:p>
            <a:pPr marL="0" algn="l">
              <a:lnSpc>
                <a:spcPct val="100000"/>
              </a:lnSpc>
              <a:buNone/>
              <a:defRPr/>
            </a:pPr>
            <a:r>
              <a:rPr altLang="ko-KR" sz="1750" dirty="0">
                <a:solidFill>
                  <a:srgbClr val="000000"/>
                </a:solidFill>
                <a:latin typeface="나눔명조"/>
                <a:ea typeface="나눔명조"/>
              </a:rPr>
              <a:t>≫ </a:t>
            </a:r>
            <a:r>
              <a:rPr altLang="ko-KR" sz="1750" b="1" dirty="0" err="1">
                <a:solidFill>
                  <a:srgbClr val="000000"/>
                </a:solidFill>
                <a:latin typeface="나눔명조"/>
                <a:ea typeface="나눔명조"/>
              </a:rPr>
              <a:t>위치</a:t>
            </a:r>
            <a:r>
              <a:rPr altLang="ko-KR" sz="1750" dirty="0">
                <a:solidFill>
                  <a:srgbClr val="000000"/>
                </a:solidFill>
                <a:latin typeface="나눔명조"/>
                <a:ea typeface="나눔명조"/>
              </a:rPr>
              <a:t>: </a:t>
            </a:r>
            <a:r>
              <a:rPr altLang="ko-KR" sz="1750" dirty="0" err="1">
                <a:solidFill>
                  <a:srgbClr val="00B050"/>
                </a:solidFill>
                <a:latin typeface="나눔명조"/>
                <a:ea typeface="나눔명조"/>
              </a:rPr>
              <a:t>PC,모바일</a:t>
            </a:r>
            <a:r>
              <a:rPr altLang="ko-KR" sz="1750" dirty="0">
                <a:solidFill>
                  <a:srgbClr val="000000"/>
                </a:solidFill>
                <a:latin typeface="나눔명조"/>
                <a:ea typeface="나눔명조"/>
              </a:rPr>
              <a:t> </a:t>
            </a:r>
            <a:r>
              <a:rPr altLang="ko-KR" sz="1750" b="1" dirty="0" err="1">
                <a:solidFill>
                  <a:srgbClr val="000000"/>
                </a:solidFill>
                <a:latin typeface="나눔명조"/>
                <a:ea typeface="나눔명조"/>
              </a:rPr>
              <a:t>게시글</a:t>
            </a:r>
            <a:r>
              <a:rPr altLang="ko-KR" sz="1750" b="1" dirty="0">
                <a:solidFill>
                  <a:srgbClr val="000000"/>
                </a:solidFill>
                <a:latin typeface="나눔명조"/>
                <a:ea typeface="나눔명조"/>
              </a:rPr>
              <a:t> </a:t>
            </a:r>
            <a:r>
              <a:rPr altLang="ko-KR" sz="1750" b="1" dirty="0" err="1">
                <a:solidFill>
                  <a:srgbClr val="000000"/>
                </a:solidFill>
                <a:latin typeface="나눔명조"/>
                <a:ea typeface="나눔명조"/>
              </a:rPr>
              <a:t>리스트</a:t>
            </a:r>
            <a:r>
              <a:rPr altLang="ko-KR" sz="1750" b="1" dirty="0">
                <a:solidFill>
                  <a:srgbClr val="000000"/>
                </a:solidFill>
                <a:latin typeface="나눔명조"/>
                <a:ea typeface="나눔명조"/>
              </a:rPr>
              <a:t> </a:t>
            </a:r>
            <a:r>
              <a:rPr altLang="ko-KR" sz="1750" b="1" dirty="0" err="1">
                <a:solidFill>
                  <a:srgbClr val="000000"/>
                </a:solidFill>
                <a:latin typeface="나눔명조"/>
                <a:ea typeface="나눔명조"/>
              </a:rPr>
              <a:t>하단</a:t>
            </a:r>
            <a:br>
              <a:rPr lang="en-US" altLang="ko-KR" dirty="0"/>
            </a:br>
            <a:r>
              <a:rPr altLang="ko-KR" sz="1750" dirty="0">
                <a:solidFill>
                  <a:srgbClr val="000000"/>
                </a:solidFill>
                <a:latin typeface="나눔명조"/>
                <a:ea typeface="나눔명조"/>
              </a:rPr>
              <a:t>≫ </a:t>
            </a:r>
            <a:r>
              <a:rPr altLang="ko-KR" sz="1750" b="1" dirty="0" err="1">
                <a:solidFill>
                  <a:srgbClr val="000000"/>
                </a:solidFill>
                <a:latin typeface="나눔명조"/>
                <a:ea typeface="나눔명조"/>
              </a:rPr>
              <a:t>예상</a:t>
            </a:r>
            <a:r>
              <a:rPr altLang="ko-KR" sz="1750" b="1" dirty="0">
                <a:solidFill>
                  <a:srgbClr val="000000"/>
                </a:solidFill>
                <a:latin typeface="나눔명조"/>
                <a:ea typeface="나눔명조"/>
              </a:rPr>
              <a:t> </a:t>
            </a:r>
            <a:r>
              <a:rPr altLang="ko-KR" sz="1750" b="1" dirty="0" err="1">
                <a:solidFill>
                  <a:srgbClr val="000000"/>
                </a:solidFill>
                <a:latin typeface="나눔명조"/>
                <a:ea typeface="나눔명조"/>
              </a:rPr>
              <a:t>노출수</a:t>
            </a:r>
            <a:r>
              <a:rPr altLang="ko-KR" sz="1750" dirty="0">
                <a:solidFill>
                  <a:srgbClr val="000000"/>
                </a:solidFill>
                <a:latin typeface="나눔명조"/>
                <a:ea typeface="나눔명조"/>
              </a:rPr>
              <a:t>: </a:t>
            </a:r>
            <a:r>
              <a:rPr altLang="ko-KR" sz="1750" b="1" dirty="0">
                <a:solidFill>
                  <a:srgbClr val="008000"/>
                </a:solidFill>
                <a:latin typeface="+mn-ea"/>
                <a:ea typeface="+mn-ea"/>
              </a:rPr>
              <a:t>&lt;1일&gt;</a:t>
            </a:r>
            <a:r>
              <a:rPr altLang="ko-KR" sz="1750" dirty="0">
                <a:latin typeface="+mn-ea"/>
                <a:ea typeface="+mn-ea"/>
              </a:rPr>
              <a:t> </a:t>
            </a:r>
            <a:r>
              <a:rPr lang="ko-KR" altLang="en-US" sz="1750" dirty="0">
                <a:latin typeface="+mn-ea"/>
                <a:ea typeface="+mn-ea"/>
              </a:rPr>
              <a:t> </a:t>
            </a:r>
            <a:r>
              <a:rPr altLang="ko-KR" sz="1750" dirty="0">
                <a:solidFill>
                  <a:srgbClr val="000000"/>
                </a:solidFill>
                <a:latin typeface="나눔명조"/>
                <a:ea typeface="나눔명조"/>
              </a:rPr>
              <a:t>170,000 ~ 220,000 회</a:t>
            </a:r>
            <a:br>
              <a:rPr lang="en-US" altLang="ko-KR" dirty="0"/>
            </a:br>
            <a:r>
              <a:rPr altLang="ko-KR" sz="1750" dirty="0">
                <a:solidFill>
                  <a:srgbClr val="000000"/>
                </a:solidFill>
                <a:latin typeface="나눔명조"/>
                <a:ea typeface="나눔명조"/>
              </a:rPr>
              <a:t>≫ </a:t>
            </a:r>
            <a:r>
              <a:rPr altLang="ko-KR" sz="1750" b="1" dirty="0" err="1">
                <a:solidFill>
                  <a:srgbClr val="000000"/>
                </a:solidFill>
                <a:latin typeface="나눔명조"/>
                <a:ea typeface="나눔명조"/>
              </a:rPr>
              <a:t>광고</a:t>
            </a:r>
            <a:r>
              <a:rPr altLang="ko-KR" sz="1750" b="1" dirty="0">
                <a:solidFill>
                  <a:srgbClr val="000000"/>
                </a:solidFill>
                <a:latin typeface="나눔명조"/>
                <a:ea typeface="나눔명조"/>
              </a:rPr>
              <a:t> </a:t>
            </a:r>
            <a:r>
              <a:rPr altLang="ko-KR" sz="1750" b="1" dirty="0" err="1">
                <a:solidFill>
                  <a:srgbClr val="000000"/>
                </a:solidFill>
                <a:latin typeface="나눔명조"/>
                <a:ea typeface="나눔명조"/>
              </a:rPr>
              <a:t>노출방법</a:t>
            </a:r>
            <a:r>
              <a:rPr altLang="ko-KR" sz="1750" b="1" dirty="0">
                <a:solidFill>
                  <a:srgbClr val="000000"/>
                </a:solidFill>
                <a:latin typeface="나눔명조"/>
                <a:ea typeface="나눔명조"/>
              </a:rPr>
              <a:t>: </a:t>
            </a:r>
            <a:r>
              <a:rPr altLang="ko-KR" sz="1750" b="1" dirty="0" err="1">
                <a:solidFill>
                  <a:srgbClr val="000000"/>
                </a:solidFill>
                <a:latin typeface="나눔명조"/>
                <a:ea typeface="나눔명조"/>
              </a:rPr>
              <a:t>PC,모바일</a:t>
            </a:r>
            <a:br>
              <a:rPr lang="en-US" altLang="ko-KR" dirty="0"/>
            </a:br>
            <a:r>
              <a:rPr altLang="ko-KR" sz="1750" dirty="0">
                <a:solidFill>
                  <a:srgbClr val="000000"/>
                </a:solidFill>
                <a:latin typeface="나눔명조"/>
                <a:ea typeface="나눔명조"/>
              </a:rPr>
              <a:t>≫ </a:t>
            </a:r>
            <a:r>
              <a:rPr altLang="ko-KR" sz="1750" b="1" dirty="0" err="1">
                <a:solidFill>
                  <a:srgbClr val="000000"/>
                </a:solidFill>
                <a:latin typeface="나눔명조"/>
                <a:ea typeface="나눔명조"/>
              </a:rPr>
              <a:t>광고</a:t>
            </a:r>
            <a:r>
              <a:rPr altLang="ko-KR" sz="1750" b="1" dirty="0">
                <a:solidFill>
                  <a:srgbClr val="000000"/>
                </a:solidFill>
                <a:latin typeface="나눔명조"/>
                <a:ea typeface="나눔명조"/>
              </a:rPr>
              <a:t> </a:t>
            </a:r>
            <a:r>
              <a:rPr altLang="ko-KR" sz="1750" b="1" dirty="0" err="1">
                <a:solidFill>
                  <a:srgbClr val="000000"/>
                </a:solidFill>
                <a:latin typeface="나눔명조"/>
                <a:ea typeface="나눔명조"/>
              </a:rPr>
              <a:t>비용</a:t>
            </a:r>
            <a:r>
              <a:rPr altLang="ko-KR" sz="1750" dirty="0">
                <a:solidFill>
                  <a:srgbClr val="000000"/>
                </a:solidFill>
                <a:latin typeface="나눔명조"/>
                <a:ea typeface="나눔명조"/>
              </a:rPr>
              <a:t>: </a:t>
            </a:r>
            <a:r>
              <a:rPr lang="en-US" altLang="ko-KR" sz="1750" dirty="0">
                <a:solidFill>
                  <a:srgbClr val="000000"/>
                </a:solidFill>
                <a:latin typeface="나눔명조"/>
                <a:ea typeface="나눔명조"/>
              </a:rPr>
              <a:t>15</a:t>
            </a:r>
            <a:r>
              <a:rPr altLang="ko-KR" sz="1750" dirty="0">
                <a:solidFill>
                  <a:srgbClr val="000000"/>
                </a:solidFill>
                <a:latin typeface="나눔명조"/>
                <a:ea typeface="나눔명조"/>
              </a:rPr>
              <a:t>만원/월</a:t>
            </a:r>
            <a:br>
              <a:rPr lang="en-US" altLang="ko-KR" dirty="0"/>
            </a:br>
            <a:r>
              <a:rPr altLang="ko-KR" sz="1750" dirty="0">
                <a:latin typeface="나눔명조"/>
                <a:ea typeface="나눔명조"/>
              </a:rPr>
              <a:t>≫ </a:t>
            </a:r>
            <a:r>
              <a:rPr altLang="ko-KR" sz="1750" b="1" dirty="0" err="1">
                <a:latin typeface="나눔명조"/>
                <a:ea typeface="나눔명조"/>
              </a:rPr>
              <a:t>배너사이즈</a:t>
            </a:r>
            <a:r>
              <a:rPr altLang="ko-KR" sz="1750" dirty="0">
                <a:latin typeface="나눔명조"/>
                <a:ea typeface="나눔명조"/>
              </a:rPr>
              <a:t>: 600x219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ppt_16887466058228666"/>
          <p:cNvSpPr/>
          <p:nvPr/>
        </p:nvSpPr>
        <p:spPr>
          <a:xfrm>
            <a:off x="225834" y="294256"/>
            <a:ext cx="3810000" cy="370132"/>
          </a:xfrm>
          <a:prstGeom prst="rect">
            <a:avLst/>
          </a:prstGeom>
          <a:noFill/>
          <a:ln w="25400" cap="flat">
            <a:noFill/>
            <a:prstDash val="solid"/>
          </a:ln>
        </p:spPr>
        <p:txBody>
          <a:bodyPr lIns="89999" tIns="46800" rIns="89999" bIns="46800" anchor="t"/>
          <a:lstStyle/>
          <a:p>
            <a:pPr marL="0" algn="l">
              <a:lnSpc>
                <a:spcPct val="100000"/>
              </a:lnSpc>
              <a:buNone/>
              <a:defRPr/>
            </a:pPr>
            <a:r>
              <a:rPr altLang="ko-KR" sz="1800" b="1">
                <a:solidFill>
                  <a:srgbClr val="000000"/>
                </a:solidFill>
                <a:latin typeface="맑은 고딕"/>
                <a:ea typeface="맑은 고딕"/>
              </a:rPr>
              <a:t>AD 광고 단가안내</a:t>
            </a:r>
          </a:p>
        </p:txBody>
      </p:sp>
      <p:cxnSp>
        <p:nvCxnSpPr>
          <p:cNvPr id="4" name="nppt_16887466058228670"/>
          <p:cNvCxnSpPr/>
          <p:nvPr/>
        </p:nvCxnSpPr>
        <p:spPr>
          <a:xfrm>
            <a:off x="225834" y="724698"/>
            <a:ext cx="2037121" cy="1"/>
          </a:xfrm>
          <a:prstGeom prst="line">
            <a:avLst/>
          </a:prstGeom>
          <a:ln w="25400" cap="flat">
            <a:solidFill>
              <a:srgbClr val="4F81BD">
                <a:shade val="50000"/>
              </a:srgbClr>
            </a:solidFill>
            <a:prstDash val="solid"/>
          </a:ln>
        </p:spPr>
      </p:cxnSp>
      <p:sp>
        <p:nvSpPr>
          <p:cNvPr id="5" name="nppt_16887466058228674"/>
          <p:cNvSpPr/>
          <p:nvPr/>
        </p:nvSpPr>
        <p:spPr>
          <a:xfrm>
            <a:off x="695938" y="939498"/>
            <a:ext cx="3810000" cy="370132"/>
          </a:xfrm>
          <a:prstGeom prst="rect">
            <a:avLst/>
          </a:prstGeom>
          <a:noFill/>
          <a:ln w="25400" cap="flat">
            <a:noFill/>
            <a:prstDash val="solid"/>
          </a:ln>
        </p:spPr>
        <p:txBody>
          <a:bodyPr lIns="89999" tIns="46800" rIns="89999" bIns="46800" anchor="t"/>
          <a:lstStyle/>
          <a:p>
            <a:pPr marL="0" algn="l">
              <a:lnSpc>
                <a:spcPct val="100000"/>
              </a:lnSpc>
              <a:buNone/>
              <a:defRPr/>
            </a:pPr>
            <a:r>
              <a:rPr altLang="ko-KR" sz="1800">
                <a:solidFill>
                  <a:srgbClr val="000000"/>
                </a:solidFill>
                <a:latin typeface="나눔명조"/>
                <a:ea typeface="나눔명조"/>
              </a:rPr>
              <a:t>5. PC 우측 하단</a:t>
            </a:r>
          </a:p>
        </p:txBody>
      </p:sp>
      <p:cxnSp>
        <p:nvCxnSpPr>
          <p:cNvPr id="6" name="nppt_16887466058228679"/>
          <p:cNvCxnSpPr/>
          <p:nvPr/>
        </p:nvCxnSpPr>
        <p:spPr>
          <a:xfrm flipH="1" flipV="1">
            <a:off x="2775769" y="2719945"/>
            <a:ext cx="589935" cy="1"/>
          </a:xfrm>
          <a:prstGeom prst="straightConnector1">
            <a:avLst/>
          </a:prstGeom>
          <a:ln w="25400" cap="flat" cmpd="sng">
            <a:solidFill>
              <a:srgbClr val="4F81BD">
                <a:shade val="50000"/>
              </a:srgbClr>
            </a:solidFill>
            <a:prstDash val="solid"/>
            <a:round/>
            <a:tailEnd type="arrow"/>
          </a:ln>
        </p:spPr>
      </p:cxnSp>
      <p:sp>
        <p:nvSpPr>
          <p:cNvPr id="7" name="nppt_16887466058228682"/>
          <p:cNvSpPr/>
          <p:nvPr/>
        </p:nvSpPr>
        <p:spPr>
          <a:xfrm>
            <a:off x="2775769" y="2838353"/>
            <a:ext cx="3810000" cy="646664"/>
          </a:xfrm>
          <a:prstGeom prst="rect">
            <a:avLst/>
          </a:prstGeom>
          <a:noFill/>
          <a:ln w="25400" cap="flat">
            <a:noFill/>
            <a:prstDash val="solid"/>
          </a:ln>
        </p:spPr>
        <p:txBody>
          <a:bodyPr lIns="89999" tIns="46800" rIns="89999" bIns="46800" anchor="t"/>
          <a:lstStyle/>
          <a:p>
            <a:pPr marL="0" algn="l">
              <a:lnSpc>
                <a:spcPct val="100000"/>
              </a:lnSpc>
              <a:buNone/>
              <a:defRPr/>
            </a:pPr>
            <a:r>
              <a:rPr altLang="ko-KR" sz="1800">
                <a:solidFill>
                  <a:srgbClr val="000000"/>
                </a:solidFill>
                <a:latin typeface="나눔명조"/>
                <a:ea typeface="나눔명조"/>
              </a:rPr>
              <a:t>빨간테두리</a:t>
            </a:r>
          </a:p>
          <a:p>
            <a:pPr marL="0" algn="l">
              <a:lnSpc>
                <a:spcPct val="100000"/>
              </a:lnSpc>
              <a:buNone/>
              <a:defRPr/>
            </a:pPr>
            <a:r>
              <a:rPr altLang="ko-KR" sz="1800">
                <a:solidFill>
                  <a:srgbClr val="000000"/>
                </a:solidFill>
                <a:latin typeface="나눔명조"/>
                <a:ea typeface="나눔명조"/>
              </a:rPr>
              <a:t>광고영역</a:t>
            </a:r>
          </a:p>
        </p:txBody>
      </p:sp>
      <p:sp>
        <p:nvSpPr>
          <p:cNvPr id="8" name="nppt_16887466058228699"/>
          <p:cNvSpPr/>
          <p:nvPr/>
        </p:nvSpPr>
        <p:spPr>
          <a:xfrm>
            <a:off x="991214" y="5336361"/>
            <a:ext cx="4630379" cy="1430172"/>
          </a:xfrm>
          <a:prstGeom prst="rect">
            <a:avLst/>
          </a:prstGeom>
          <a:noFill/>
        </p:spPr>
        <p:txBody>
          <a:bodyPr lIns="89999" tIns="46800" rIns="89999" bIns="46800" anchor="t"/>
          <a:lstStyle/>
          <a:p>
            <a:pPr marL="0" algn="l">
              <a:lnSpc>
                <a:spcPct val="100000"/>
              </a:lnSpc>
              <a:buNone/>
              <a:defRPr/>
            </a:pPr>
            <a:r>
              <a:rPr altLang="ko-KR" sz="1750" dirty="0">
                <a:solidFill>
                  <a:srgbClr val="000000"/>
                </a:solidFill>
                <a:latin typeface="나눔명조"/>
                <a:ea typeface="나눔명조"/>
              </a:rPr>
              <a:t>≫ </a:t>
            </a:r>
            <a:r>
              <a:rPr altLang="ko-KR" sz="1750" b="1" dirty="0" err="1">
                <a:solidFill>
                  <a:srgbClr val="000000"/>
                </a:solidFill>
                <a:latin typeface="나눔명조"/>
                <a:ea typeface="나눔명조"/>
              </a:rPr>
              <a:t>위치</a:t>
            </a:r>
            <a:r>
              <a:rPr altLang="ko-KR" sz="1750" dirty="0">
                <a:solidFill>
                  <a:srgbClr val="000000"/>
                </a:solidFill>
                <a:latin typeface="나눔명조"/>
                <a:ea typeface="나눔명조"/>
              </a:rPr>
              <a:t>: </a:t>
            </a:r>
            <a:r>
              <a:rPr altLang="ko-KR" sz="1750" dirty="0" err="1">
                <a:solidFill>
                  <a:srgbClr val="00B050"/>
                </a:solidFill>
                <a:latin typeface="나눔명조"/>
                <a:ea typeface="나눔명조"/>
              </a:rPr>
              <a:t>PC화면</a:t>
            </a:r>
            <a:r>
              <a:rPr altLang="ko-KR" sz="1750" b="1" dirty="0">
                <a:solidFill>
                  <a:srgbClr val="000000"/>
                </a:solidFill>
                <a:latin typeface="나눔명조"/>
                <a:ea typeface="나눔명조"/>
              </a:rPr>
              <a:t> </a:t>
            </a:r>
            <a:r>
              <a:rPr altLang="ko-KR" sz="1750" b="1" dirty="0" err="1">
                <a:solidFill>
                  <a:srgbClr val="000000"/>
                </a:solidFill>
                <a:latin typeface="나눔명조"/>
                <a:ea typeface="나눔명조"/>
              </a:rPr>
              <a:t>리스트</a:t>
            </a:r>
            <a:r>
              <a:rPr altLang="ko-KR" sz="1750" b="1" dirty="0">
                <a:solidFill>
                  <a:srgbClr val="000000"/>
                </a:solidFill>
                <a:latin typeface="나눔명조"/>
                <a:ea typeface="나눔명조"/>
              </a:rPr>
              <a:t> </a:t>
            </a:r>
            <a:r>
              <a:rPr altLang="ko-KR" sz="1750" b="1" dirty="0" err="1">
                <a:solidFill>
                  <a:srgbClr val="000000"/>
                </a:solidFill>
                <a:latin typeface="나눔명조"/>
                <a:ea typeface="나눔명조"/>
              </a:rPr>
              <a:t>하단</a:t>
            </a:r>
            <a:r>
              <a:rPr altLang="ko-KR" sz="1750" b="1" dirty="0">
                <a:solidFill>
                  <a:srgbClr val="000000"/>
                </a:solidFill>
                <a:latin typeface="나눔명조"/>
                <a:ea typeface="나눔명조"/>
              </a:rPr>
              <a:t> </a:t>
            </a:r>
            <a:br>
              <a:rPr lang="en-US" altLang="ko-KR" dirty="0"/>
            </a:br>
            <a:r>
              <a:rPr altLang="ko-KR" sz="1750" dirty="0">
                <a:solidFill>
                  <a:srgbClr val="000000"/>
                </a:solidFill>
                <a:latin typeface="나눔명조"/>
                <a:ea typeface="나눔명조"/>
              </a:rPr>
              <a:t>≫ </a:t>
            </a:r>
            <a:r>
              <a:rPr altLang="ko-KR" sz="1750" b="1" dirty="0" err="1">
                <a:solidFill>
                  <a:srgbClr val="000000"/>
                </a:solidFill>
                <a:latin typeface="나눔명조"/>
                <a:ea typeface="나눔명조"/>
              </a:rPr>
              <a:t>예상</a:t>
            </a:r>
            <a:r>
              <a:rPr altLang="ko-KR" sz="1750" b="1" dirty="0">
                <a:solidFill>
                  <a:srgbClr val="000000"/>
                </a:solidFill>
                <a:latin typeface="나눔명조"/>
                <a:ea typeface="나눔명조"/>
              </a:rPr>
              <a:t> </a:t>
            </a:r>
            <a:r>
              <a:rPr altLang="ko-KR" sz="1750" b="1" dirty="0" err="1">
                <a:solidFill>
                  <a:srgbClr val="000000"/>
                </a:solidFill>
                <a:latin typeface="나눔명조"/>
                <a:ea typeface="나눔명조"/>
              </a:rPr>
              <a:t>노출수</a:t>
            </a:r>
            <a:r>
              <a:rPr altLang="ko-KR" sz="1750" dirty="0">
                <a:solidFill>
                  <a:srgbClr val="000000"/>
                </a:solidFill>
                <a:latin typeface="나눔명조"/>
                <a:ea typeface="나눔명조"/>
              </a:rPr>
              <a:t>: </a:t>
            </a:r>
            <a:r>
              <a:rPr altLang="ko-KR" sz="1750" b="1" dirty="0">
                <a:solidFill>
                  <a:srgbClr val="008000"/>
                </a:solidFill>
                <a:latin typeface="+mn-ea"/>
                <a:ea typeface="+mn-ea"/>
              </a:rPr>
              <a:t>&lt;1일&gt;</a:t>
            </a:r>
            <a:r>
              <a:rPr altLang="ko-KR" sz="1750" dirty="0">
                <a:latin typeface="+mn-ea"/>
                <a:ea typeface="+mn-ea"/>
              </a:rPr>
              <a:t> </a:t>
            </a:r>
            <a:r>
              <a:rPr lang="ko-KR" altLang="en-US" sz="1750" dirty="0">
                <a:latin typeface="+mn-ea"/>
                <a:ea typeface="+mn-ea"/>
              </a:rPr>
              <a:t> </a:t>
            </a:r>
            <a:r>
              <a:rPr altLang="ko-KR" sz="1750" dirty="0">
                <a:solidFill>
                  <a:srgbClr val="000000"/>
                </a:solidFill>
                <a:latin typeface="나눔명조"/>
                <a:ea typeface="나눔명조"/>
              </a:rPr>
              <a:t>120,000 ~ 160,000 회</a:t>
            </a:r>
            <a:br>
              <a:rPr lang="en-US" altLang="ko-KR" dirty="0"/>
            </a:br>
            <a:r>
              <a:rPr altLang="ko-KR" sz="1750" dirty="0">
                <a:solidFill>
                  <a:srgbClr val="000000"/>
                </a:solidFill>
                <a:latin typeface="나눔명조"/>
                <a:ea typeface="나눔명조"/>
              </a:rPr>
              <a:t>≫ </a:t>
            </a:r>
            <a:r>
              <a:rPr altLang="ko-KR" sz="1750" b="1" dirty="0" err="1">
                <a:solidFill>
                  <a:srgbClr val="000000"/>
                </a:solidFill>
                <a:latin typeface="나눔명조"/>
                <a:ea typeface="나눔명조"/>
              </a:rPr>
              <a:t>광고</a:t>
            </a:r>
            <a:r>
              <a:rPr altLang="ko-KR" sz="1750" b="1" dirty="0">
                <a:solidFill>
                  <a:srgbClr val="000000"/>
                </a:solidFill>
                <a:latin typeface="나눔명조"/>
                <a:ea typeface="나눔명조"/>
              </a:rPr>
              <a:t> </a:t>
            </a:r>
            <a:r>
              <a:rPr altLang="ko-KR" sz="1750" b="1" dirty="0" err="1">
                <a:solidFill>
                  <a:srgbClr val="000000"/>
                </a:solidFill>
                <a:latin typeface="나눔명조"/>
                <a:ea typeface="나눔명조"/>
              </a:rPr>
              <a:t>노출방법</a:t>
            </a:r>
            <a:r>
              <a:rPr altLang="ko-KR" sz="1750" b="1" dirty="0">
                <a:solidFill>
                  <a:srgbClr val="000000"/>
                </a:solidFill>
                <a:latin typeface="나눔명조"/>
                <a:ea typeface="나눔명조"/>
              </a:rPr>
              <a:t>: </a:t>
            </a:r>
            <a:r>
              <a:rPr altLang="ko-KR" sz="1750" b="1" dirty="0" err="1">
                <a:solidFill>
                  <a:srgbClr val="000000"/>
                </a:solidFill>
                <a:latin typeface="나눔명조"/>
                <a:ea typeface="나눔명조"/>
              </a:rPr>
              <a:t>PC,모바일</a:t>
            </a:r>
            <a:br>
              <a:rPr lang="en-US" altLang="ko-KR" dirty="0"/>
            </a:br>
            <a:r>
              <a:rPr altLang="ko-KR" sz="1750" dirty="0">
                <a:solidFill>
                  <a:srgbClr val="000000"/>
                </a:solidFill>
                <a:latin typeface="나눔명조"/>
                <a:ea typeface="나눔명조"/>
              </a:rPr>
              <a:t>≫ </a:t>
            </a:r>
            <a:r>
              <a:rPr altLang="ko-KR" sz="1750" b="1" dirty="0" err="1">
                <a:solidFill>
                  <a:srgbClr val="000000"/>
                </a:solidFill>
                <a:latin typeface="나눔명조"/>
                <a:ea typeface="나눔명조"/>
              </a:rPr>
              <a:t>광고</a:t>
            </a:r>
            <a:r>
              <a:rPr altLang="ko-KR" sz="1750" b="1" dirty="0">
                <a:solidFill>
                  <a:srgbClr val="000000"/>
                </a:solidFill>
                <a:latin typeface="나눔명조"/>
                <a:ea typeface="나눔명조"/>
              </a:rPr>
              <a:t> </a:t>
            </a:r>
            <a:r>
              <a:rPr altLang="ko-KR" sz="1750" b="1" dirty="0" err="1">
                <a:solidFill>
                  <a:srgbClr val="000000"/>
                </a:solidFill>
                <a:latin typeface="나눔명조"/>
                <a:ea typeface="나눔명조"/>
              </a:rPr>
              <a:t>비용</a:t>
            </a:r>
            <a:r>
              <a:rPr altLang="ko-KR" sz="1750" dirty="0">
                <a:solidFill>
                  <a:srgbClr val="000000"/>
                </a:solidFill>
                <a:latin typeface="나눔명조"/>
                <a:ea typeface="나눔명조"/>
              </a:rPr>
              <a:t>: </a:t>
            </a:r>
            <a:r>
              <a:rPr lang="en-US" altLang="ko-KR" sz="1750" dirty="0">
                <a:solidFill>
                  <a:srgbClr val="000000"/>
                </a:solidFill>
                <a:latin typeface="나눔명조"/>
                <a:ea typeface="나눔명조"/>
              </a:rPr>
              <a:t>8</a:t>
            </a:r>
            <a:r>
              <a:rPr altLang="ko-KR" sz="1750" dirty="0">
                <a:solidFill>
                  <a:srgbClr val="000000"/>
                </a:solidFill>
                <a:latin typeface="나눔명조"/>
                <a:ea typeface="나눔명조"/>
              </a:rPr>
              <a:t>만원/월</a:t>
            </a:r>
            <a:br>
              <a:rPr lang="en-US" altLang="ko-KR" dirty="0"/>
            </a:br>
            <a:r>
              <a:rPr altLang="ko-KR" sz="1750" dirty="0">
                <a:latin typeface="나눔명조"/>
                <a:ea typeface="나눔명조"/>
              </a:rPr>
              <a:t>≫ </a:t>
            </a:r>
            <a:r>
              <a:rPr altLang="ko-KR" sz="1750" b="1" dirty="0" err="1">
                <a:latin typeface="나눔명조"/>
                <a:ea typeface="나눔명조"/>
              </a:rPr>
              <a:t>배너사이즈</a:t>
            </a:r>
            <a:r>
              <a:rPr altLang="ko-KR" sz="1750" dirty="0">
                <a:latin typeface="나눔명조"/>
                <a:ea typeface="나눔명조"/>
              </a:rPr>
              <a:t>: 600x219</a:t>
            </a:r>
          </a:p>
        </p:txBody>
      </p:sp>
      <p:pic>
        <p:nvPicPr>
          <p:cNvPr id="9" name="nppt_16887466058228741" descr="이미지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91214" y="1413498"/>
            <a:ext cx="1327575" cy="37268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theme/theme1.xml><?xml version="1.0" encoding="utf-8"?>
<a:theme xmlns:a="http://schemas.openxmlformats.org/drawingml/2006/mai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">
      <a:majorFont>
        <a:latin typeface="나눔명조"/>
        <a:ea typeface="나눔명조"/>
        <a:cs typeface=""/>
      </a:majorFont>
      <a:minorFont>
        <a:latin typeface="나눔명조"/>
        <a:ea typeface="나눔명조"/>
        <a:cs typeface=""/>
      </a:minorFont>
    </a:fontScheme>
    <a:fmtScheme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428</Words>
  <Application>Microsoft Office PowerPoint</Application>
  <PresentationFormat>화면 슬라이드 쇼(4:3)</PresentationFormat>
  <Paragraphs>45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8" baseType="lpstr">
      <vt:lpstr>나눔고딕</vt:lpstr>
      <vt:lpstr>나눔명조</vt:lpstr>
      <vt:lpstr>맑은 고딕</vt:lpstr>
      <vt:lpstr>한컴 백제 B</vt:lpstr>
      <vt:lpstr>한컴 윤고딕 250</vt:lpstr>
      <vt:lpstr>Arial</vt:lpstr>
      <vt:lpstr/>
      <vt:lpstr>PowerPoint 프레젠테이션</vt:lpstr>
      <vt:lpstr>지속적인 성장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>사이냅소프트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제목없는 문서</dc:title>
  <dc:creator>마르샤(marica__)</dc:creator>
  <cp:lastModifiedBy>jeong heeshuck</cp:lastModifiedBy>
  <cp:revision>34</cp:revision>
  <dcterms:created xsi:type="dcterms:W3CDTF">2023-07-07T16:16:27Z</dcterms:created>
  <dcterms:modified xsi:type="dcterms:W3CDTF">2024-03-14T08:01:08Z</dcterms:modified>
  <cp:version>1000.0000.01</cp:version>
</cp:coreProperties>
</file>